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3"/>
  </p:notesMasterIdLst>
  <p:sldIdLst>
    <p:sldId id="256" r:id="rId2"/>
    <p:sldId id="306" r:id="rId3"/>
    <p:sldId id="285" r:id="rId4"/>
    <p:sldId id="260" r:id="rId5"/>
    <p:sldId id="303" r:id="rId6"/>
    <p:sldId id="278" r:id="rId7"/>
    <p:sldId id="307" r:id="rId8"/>
    <p:sldId id="308" r:id="rId9"/>
    <p:sldId id="274" r:id="rId10"/>
    <p:sldId id="273" r:id="rId11"/>
    <p:sldId id="272" r:id="rId12"/>
    <p:sldId id="321" r:id="rId13"/>
    <p:sldId id="322" r:id="rId14"/>
    <p:sldId id="305" r:id="rId15"/>
    <p:sldId id="309" r:id="rId16"/>
    <p:sldId id="304" r:id="rId17"/>
    <p:sldId id="311" r:id="rId18"/>
    <p:sldId id="313" r:id="rId19"/>
    <p:sldId id="314" r:id="rId20"/>
    <p:sldId id="323" r:id="rId21"/>
    <p:sldId id="315" r:id="rId22"/>
    <p:sldId id="316" r:id="rId23"/>
    <p:sldId id="259" r:id="rId24"/>
    <p:sldId id="324" r:id="rId25"/>
    <p:sldId id="317" r:id="rId26"/>
    <p:sldId id="319" r:id="rId27"/>
    <p:sldId id="298" r:id="rId28"/>
    <p:sldId id="299" r:id="rId29"/>
    <p:sldId id="300" r:id="rId30"/>
    <p:sldId id="281" r:id="rId31"/>
    <p:sldId id="320" r:id="rId32"/>
  </p:sldIdLst>
  <p:sldSz cx="9144000" cy="6858000" type="screen4x3"/>
  <p:notesSz cx="6858000" cy="99456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4513"/>
    <a:srgbClr val="0000FF"/>
    <a:srgbClr val="3366CC"/>
    <a:srgbClr val="177320"/>
    <a:srgbClr val="2A7286"/>
    <a:srgbClr val="EEB5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9" autoAdjust="0"/>
    <p:restoredTop sz="94675" autoAdjust="0"/>
  </p:normalViewPr>
  <p:slideViewPr>
    <p:cSldViewPr>
      <p:cViewPr varScale="1">
        <p:scale>
          <a:sx n="75" d="100"/>
          <a:sy n="75" d="100"/>
        </p:scale>
        <p:origin x="160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Feuille_de_calcul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400" b="1" dirty="0">
                <a:solidFill>
                  <a:srgbClr val="FFFF00"/>
                </a:solidFill>
              </a:rPr>
              <a:t>Taux</a:t>
            </a:r>
            <a:r>
              <a:rPr lang="fr-FR" sz="2400" b="1" baseline="0" dirty="0">
                <a:solidFill>
                  <a:srgbClr val="FFFF00"/>
                </a:solidFill>
              </a:rPr>
              <a:t> de réussite du BTS GPME/AG</a:t>
            </a:r>
            <a:endParaRPr lang="fr-FR" sz="2400" b="1" dirty="0">
              <a:solidFill>
                <a:srgbClr val="FFFF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BTS AG BORDA</c:v>
          </c:tx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Feuil1!$B$2:$H$2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Feuil1!$B$3:$H$3</c:f>
              <c:numCache>
                <c:formatCode>General</c:formatCode>
                <c:ptCount val="7"/>
                <c:pt idx="0">
                  <c:v>79.2</c:v>
                </c:pt>
                <c:pt idx="1">
                  <c:v>86.2</c:v>
                </c:pt>
                <c:pt idx="2">
                  <c:v>81.5</c:v>
                </c:pt>
                <c:pt idx="3">
                  <c:v>93.8</c:v>
                </c:pt>
                <c:pt idx="4">
                  <c:v>78</c:v>
                </c:pt>
                <c:pt idx="5">
                  <c:v>85</c:v>
                </c:pt>
                <c:pt idx="6">
                  <c:v>78.599999999999994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39-4746-B800-8B080F6E49A0}"/>
            </c:ext>
          </c:extLst>
        </c:ser>
        <c:ser>
          <c:idx val="1"/>
          <c:order val="1"/>
          <c:tx>
            <c:strRef>
              <c:f>Feuil1!$A$4</c:f>
              <c:strCache>
                <c:ptCount val="1"/>
                <c:pt idx="0">
                  <c:v>BTS ACADEMIE DE BORDEAUX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42729718987285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39-4746-B800-8B080F6E49A0}"/>
                </c:ext>
              </c:extLst>
            </c:dLbl>
            <c:dLbl>
              <c:idx val="1"/>
              <c:layout>
                <c:manualLayout>
                  <c:x val="1.42729718987285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39-4746-B800-8B080F6E49A0}"/>
                </c:ext>
              </c:extLst>
            </c:dLbl>
            <c:dLbl>
              <c:idx val="2"/>
              <c:layout>
                <c:manualLayout>
                  <c:x val="1.4272971898728583E-2"/>
                  <c:y val="-1.1034481160723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39-4746-B800-8B080F6E49A0}"/>
                </c:ext>
              </c:extLst>
            </c:dLbl>
            <c:dLbl>
              <c:idx val="3"/>
              <c:layout>
                <c:manualLayout>
                  <c:x val="1.4272971898728502E-2"/>
                  <c:y val="-1.8390801934538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39-4746-B800-8B080F6E49A0}"/>
                </c:ext>
              </c:extLst>
            </c:dLbl>
            <c:dLbl>
              <c:idx val="4"/>
              <c:layout>
                <c:manualLayout>
                  <c:x val="1.1894143248940406E-2"/>
                  <c:y val="7.3563207738153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39-4746-B800-8B080F6E49A0}"/>
                </c:ext>
              </c:extLst>
            </c:dLbl>
            <c:dLbl>
              <c:idx val="5"/>
              <c:layout>
                <c:manualLayout>
                  <c:x val="1.427297189872841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A39-4746-B800-8B080F6E49A0}"/>
                </c:ext>
              </c:extLst>
            </c:dLbl>
            <c:dLbl>
              <c:idx val="6"/>
              <c:layout>
                <c:manualLayout>
                  <c:x val="2.8545943797457188E-2"/>
                  <c:y val="1.1034481160723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39-4746-B800-8B080F6E49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Feuil1!$B$2:$H$2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Feuil1!$B$4:$H$4</c:f>
              <c:numCache>
                <c:formatCode>General</c:formatCode>
                <c:ptCount val="7"/>
                <c:pt idx="0">
                  <c:v>66</c:v>
                </c:pt>
                <c:pt idx="1">
                  <c:v>68</c:v>
                </c:pt>
                <c:pt idx="2">
                  <c:v>62</c:v>
                </c:pt>
                <c:pt idx="3">
                  <c:v>71</c:v>
                </c:pt>
                <c:pt idx="4">
                  <c:v>62</c:v>
                </c:pt>
                <c:pt idx="5">
                  <c:v>64</c:v>
                </c:pt>
                <c:pt idx="6">
                  <c:v>65.84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39-4746-B800-8B080F6E49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66728960"/>
        <c:axId val="266730496"/>
        <c:axId val="0"/>
      </c:bar3DChart>
      <c:catAx>
        <c:axId val="26672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66730496"/>
        <c:crosses val="autoZero"/>
        <c:auto val="1"/>
        <c:lblAlgn val="ctr"/>
        <c:lblOffset val="100"/>
        <c:noMultiLvlLbl val="0"/>
      </c:catAx>
      <c:valAx>
        <c:axId val="26673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200" b="1">
                    <a:solidFill>
                      <a:schemeClr val="tx1"/>
                    </a:solidFill>
                  </a:rPr>
                  <a:t>En</a:t>
                </a:r>
                <a:r>
                  <a:rPr lang="fr-FR" sz="1200" b="1" baseline="0">
                    <a:solidFill>
                      <a:schemeClr val="tx1"/>
                    </a:solidFill>
                  </a:rPr>
                  <a:t> pourcentages </a:t>
                </a:r>
                <a:endParaRPr lang="fr-FR" sz="1200" b="1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66728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E216C2-803D-4BCF-98CE-3E5D42D55A27}" type="doc">
      <dgm:prSet loTypeId="urn:microsoft.com/office/officeart/2018/2/layout/IconLabelDescriptionList" loCatId="icon" qsTypeId="urn:microsoft.com/office/officeart/2005/8/quickstyle/simple2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78C9EA6F-623D-4997-8B34-FB6A690C3530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r-FR" sz="2400" noProof="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Vous exercez vos missions </a:t>
          </a:r>
          <a:r>
            <a:rPr lang="fr-FR" sz="2400" u="sng" noProof="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directement</a:t>
          </a:r>
          <a:r>
            <a:rPr lang="fr-FR" sz="2400" noProof="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auprès du chef d'entreprise d'une PME ou d'un cadre dirigeant.</a:t>
          </a:r>
        </a:p>
      </dgm:t>
    </dgm:pt>
    <dgm:pt modelId="{1D806DF8-0B97-4A44-9F67-B2AFA92D952F}" type="parTrans" cxnId="{16E527CA-4C96-45D4-9876-8956452AC758}">
      <dgm:prSet/>
      <dgm:spPr/>
      <dgm:t>
        <a:bodyPr/>
        <a:lstStyle/>
        <a:p>
          <a:endParaRPr lang="en-US"/>
        </a:p>
      </dgm:t>
    </dgm:pt>
    <dgm:pt modelId="{AC48BF10-82D0-4D10-BF23-40A3D3464791}" type="sibTrans" cxnId="{16E527CA-4C96-45D4-9876-8956452AC758}">
      <dgm:prSet/>
      <dgm:spPr/>
      <dgm:t>
        <a:bodyPr/>
        <a:lstStyle/>
        <a:p>
          <a:endParaRPr lang="en-US"/>
        </a:p>
      </dgm:t>
    </dgm:pt>
    <dgm:pt modelId="{FD71ECA8-645C-4F79-8BE2-A4CCF6BA550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defRPr b="1"/>
          </a:pPr>
          <a:r>
            <a:rPr lang="fr-FR" sz="2400" b="0" noProof="0" dirty="0">
              <a:solidFill>
                <a:srgbClr val="FFFF00"/>
              </a:solidFill>
              <a:latin typeface="Calibri" pitchFamily="34" charset="0"/>
              <a:cs typeface="Calibri" pitchFamily="34" charset="0"/>
            </a:rPr>
            <a:t>Vous participez à la gestion de l'entreprise dans ses dimensions :</a:t>
          </a:r>
        </a:p>
        <a:p>
          <a:pPr marL="358775" indent="0">
            <a:lnSpc>
              <a:spcPct val="100000"/>
            </a:lnSpc>
            <a:spcAft>
              <a:spcPts val="0"/>
            </a:spcAft>
            <a:defRPr b="1"/>
          </a:pPr>
          <a:r>
            <a:rPr lang="fr-FR" sz="2400" b="0" noProof="0" dirty="0">
              <a:solidFill>
                <a:srgbClr val="FFFF00"/>
              </a:solidFill>
              <a:latin typeface="Calibri" pitchFamily="34" charset="0"/>
              <a:cs typeface="Calibri" pitchFamily="34" charset="0"/>
            </a:rPr>
            <a:t>-</a:t>
          </a:r>
          <a:r>
            <a:rPr lang="fr-FR" sz="2400" noProof="0" dirty="0">
              <a:solidFill>
                <a:srgbClr val="FFFF00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fr-FR" sz="2400" b="0" noProof="0" dirty="0">
              <a:solidFill>
                <a:srgbClr val="FFFF00"/>
              </a:solidFill>
              <a:latin typeface="Calibri" pitchFamily="34" charset="0"/>
              <a:cs typeface="Calibri" pitchFamily="34" charset="0"/>
            </a:rPr>
            <a:t>administrative, </a:t>
          </a:r>
        </a:p>
        <a:p>
          <a:pPr marL="358775" indent="0">
            <a:lnSpc>
              <a:spcPct val="100000"/>
            </a:lnSpc>
            <a:spcAft>
              <a:spcPts val="0"/>
            </a:spcAft>
          </a:pPr>
          <a:r>
            <a:rPr lang="fr-FR" sz="2400" noProof="0" dirty="0">
              <a:solidFill>
                <a:srgbClr val="FFFF00"/>
              </a:solidFill>
              <a:latin typeface="Calibri" pitchFamily="34" charset="0"/>
              <a:cs typeface="Calibri" pitchFamily="34" charset="0"/>
            </a:rPr>
            <a:t>- financière,</a:t>
          </a:r>
        </a:p>
        <a:p>
          <a:pPr marL="358775" indent="0">
            <a:lnSpc>
              <a:spcPct val="100000"/>
            </a:lnSpc>
            <a:spcAft>
              <a:spcPts val="0"/>
            </a:spcAft>
          </a:pPr>
          <a:r>
            <a:rPr lang="fr-FR" sz="2400" noProof="0" dirty="0">
              <a:solidFill>
                <a:srgbClr val="FFFF00"/>
              </a:solidFill>
              <a:latin typeface="Calibri" pitchFamily="34" charset="0"/>
              <a:cs typeface="Calibri" pitchFamily="34" charset="0"/>
            </a:rPr>
            <a:t>- commerciale, </a:t>
          </a:r>
        </a:p>
        <a:p>
          <a:pPr marL="358775" indent="0">
            <a:lnSpc>
              <a:spcPct val="100000"/>
            </a:lnSpc>
            <a:spcAft>
              <a:spcPts val="0"/>
            </a:spcAft>
          </a:pPr>
          <a:r>
            <a:rPr lang="fr-FR" sz="2400" noProof="0" dirty="0">
              <a:solidFill>
                <a:srgbClr val="FFFF00"/>
              </a:solidFill>
              <a:latin typeface="Calibri" pitchFamily="34" charset="0"/>
              <a:cs typeface="Calibri" pitchFamily="34" charset="0"/>
            </a:rPr>
            <a:t>- humaine... </a:t>
          </a:r>
          <a:r>
            <a:rPr lang="fr-FR" sz="2400" b="1" noProof="0" dirty="0">
              <a:solidFill>
                <a:srgbClr val="FFFF00"/>
              </a:solidFill>
              <a:latin typeface="Calibri" pitchFamily="34" charset="0"/>
              <a:cs typeface="Calibri" pitchFamily="34" charset="0"/>
            </a:rPr>
            <a:t> </a:t>
          </a:r>
        </a:p>
      </dgm:t>
    </dgm:pt>
    <dgm:pt modelId="{C642B38B-A702-43D9-BF2C-629FD78FE2DB}" type="parTrans" cxnId="{EF7F2345-C08A-4B58-AB1C-AE7F391D2C94}">
      <dgm:prSet/>
      <dgm:spPr/>
      <dgm:t>
        <a:bodyPr/>
        <a:lstStyle/>
        <a:p>
          <a:endParaRPr lang="en-US"/>
        </a:p>
      </dgm:t>
    </dgm:pt>
    <dgm:pt modelId="{8AF9C175-07CC-40F1-B327-0116C560EF26}" type="sibTrans" cxnId="{EF7F2345-C08A-4B58-AB1C-AE7F391D2C94}">
      <dgm:prSet/>
      <dgm:spPr/>
      <dgm:t>
        <a:bodyPr/>
        <a:lstStyle/>
        <a:p>
          <a:endParaRPr lang="en-US"/>
        </a:p>
      </dgm:t>
    </dgm:pt>
    <dgm:pt modelId="{939B93DC-4C16-4A2C-B6CA-A3B230686838}" type="pres">
      <dgm:prSet presAssocID="{61E216C2-803D-4BCF-98CE-3E5D42D55A27}" presName="root" presStyleCnt="0">
        <dgm:presLayoutVars>
          <dgm:dir/>
          <dgm:resizeHandles val="exact"/>
        </dgm:presLayoutVars>
      </dgm:prSet>
      <dgm:spPr/>
    </dgm:pt>
    <dgm:pt modelId="{C2400B55-15DD-431A-BBF7-9674FD5D0EBD}" type="pres">
      <dgm:prSet presAssocID="{78C9EA6F-623D-4997-8B34-FB6A690C3530}" presName="compNode" presStyleCnt="0"/>
      <dgm:spPr/>
    </dgm:pt>
    <dgm:pt modelId="{0206359D-190E-4202-A691-22C2A0A9E8FE}" type="pres">
      <dgm:prSet presAssocID="{78C9EA6F-623D-4997-8B34-FB6A690C3530}" presName="iconRect" presStyleLbl="node1" presStyleIdx="0" presStyleCnt="2" custLinFactNeighborX="5865" custLinFactNeighborY="-45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CC4CBE88-F7B5-4165-A428-0CAEAA258CEC}" type="pres">
      <dgm:prSet presAssocID="{78C9EA6F-623D-4997-8B34-FB6A690C3530}" presName="iconSpace" presStyleCnt="0"/>
      <dgm:spPr/>
    </dgm:pt>
    <dgm:pt modelId="{469FEE19-0DB4-429F-95B9-B02C827805C1}" type="pres">
      <dgm:prSet presAssocID="{78C9EA6F-623D-4997-8B34-FB6A690C3530}" presName="parTx" presStyleLbl="revTx" presStyleIdx="0" presStyleCnt="4">
        <dgm:presLayoutVars>
          <dgm:chMax val="0"/>
          <dgm:chPref val="0"/>
        </dgm:presLayoutVars>
      </dgm:prSet>
      <dgm:spPr/>
    </dgm:pt>
    <dgm:pt modelId="{C91B7B54-4DB6-4A06-A0C9-D65FDDF8E867}" type="pres">
      <dgm:prSet presAssocID="{78C9EA6F-623D-4997-8B34-FB6A690C3530}" presName="txSpace" presStyleCnt="0"/>
      <dgm:spPr/>
    </dgm:pt>
    <dgm:pt modelId="{29CC0B6C-7B9D-4B3A-AE6C-EE4DDA0197F1}" type="pres">
      <dgm:prSet presAssocID="{78C9EA6F-623D-4997-8B34-FB6A690C3530}" presName="desTx" presStyleLbl="revTx" presStyleIdx="1" presStyleCnt="4">
        <dgm:presLayoutVars/>
      </dgm:prSet>
      <dgm:spPr/>
    </dgm:pt>
    <dgm:pt modelId="{4B259D4B-1ADF-49FC-BF79-F19DC2613822}" type="pres">
      <dgm:prSet presAssocID="{AC48BF10-82D0-4D10-BF23-40A3D3464791}" presName="sibTrans" presStyleCnt="0"/>
      <dgm:spPr/>
    </dgm:pt>
    <dgm:pt modelId="{26EFAF4C-5A7A-449A-90AD-0ADDECEF2354}" type="pres">
      <dgm:prSet presAssocID="{FD71ECA8-645C-4F79-8BE2-A4CCF6BA5504}" presName="compNode" presStyleCnt="0"/>
      <dgm:spPr/>
    </dgm:pt>
    <dgm:pt modelId="{48056253-B81A-4681-98FB-F4F59FCBD6D6}" type="pres">
      <dgm:prSet presAssocID="{FD71ECA8-645C-4F79-8BE2-A4CCF6BA550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13FFD14-5679-4AF6-A463-D4DE11BC7344}" type="pres">
      <dgm:prSet presAssocID="{FD71ECA8-645C-4F79-8BE2-A4CCF6BA5504}" presName="iconSpace" presStyleCnt="0"/>
      <dgm:spPr/>
    </dgm:pt>
    <dgm:pt modelId="{74ED26C0-E9F3-4636-AD2F-626CDFCB3D48}" type="pres">
      <dgm:prSet presAssocID="{FD71ECA8-645C-4F79-8BE2-A4CCF6BA5504}" presName="parTx" presStyleLbl="revTx" presStyleIdx="2" presStyleCnt="4" custScaleX="114154" custLinFactNeighborX="3710" custLinFactNeighborY="-1286">
        <dgm:presLayoutVars>
          <dgm:chMax val="0"/>
          <dgm:chPref val="0"/>
        </dgm:presLayoutVars>
      </dgm:prSet>
      <dgm:spPr/>
    </dgm:pt>
    <dgm:pt modelId="{FA9A84FB-D404-4070-915A-70224C0A8A67}" type="pres">
      <dgm:prSet presAssocID="{FD71ECA8-645C-4F79-8BE2-A4CCF6BA5504}" presName="txSpace" presStyleCnt="0"/>
      <dgm:spPr/>
    </dgm:pt>
    <dgm:pt modelId="{512E71BB-D47B-47C7-B136-2C3AF3C4B339}" type="pres">
      <dgm:prSet presAssocID="{FD71ECA8-645C-4F79-8BE2-A4CCF6BA5504}" presName="desTx" presStyleLbl="revTx" presStyleIdx="3" presStyleCnt="4" custScaleX="100287" custScaleY="137317">
        <dgm:presLayoutVars/>
      </dgm:prSet>
      <dgm:spPr/>
    </dgm:pt>
  </dgm:ptLst>
  <dgm:cxnLst>
    <dgm:cxn modelId="{EF7F2345-C08A-4B58-AB1C-AE7F391D2C94}" srcId="{61E216C2-803D-4BCF-98CE-3E5D42D55A27}" destId="{FD71ECA8-645C-4F79-8BE2-A4CCF6BA5504}" srcOrd="1" destOrd="0" parTransId="{C642B38B-A702-43D9-BF2C-629FD78FE2DB}" sibTransId="{8AF9C175-07CC-40F1-B327-0116C560EF26}"/>
    <dgm:cxn modelId="{6C491B5B-40F0-4588-99B3-97DDC20B77D6}" type="presOf" srcId="{FD71ECA8-645C-4F79-8BE2-A4CCF6BA5504}" destId="{74ED26C0-E9F3-4636-AD2F-626CDFCB3D48}" srcOrd="0" destOrd="0" presId="urn:microsoft.com/office/officeart/2018/2/layout/IconLabelDescriptionList"/>
    <dgm:cxn modelId="{6EEDE770-D4A2-47D1-9800-FC2DC9931CAB}" type="presOf" srcId="{61E216C2-803D-4BCF-98CE-3E5D42D55A27}" destId="{939B93DC-4C16-4A2C-B6CA-A3B230686838}" srcOrd="0" destOrd="0" presId="urn:microsoft.com/office/officeart/2018/2/layout/IconLabelDescriptionList"/>
    <dgm:cxn modelId="{16E527CA-4C96-45D4-9876-8956452AC758}" srcId="{61E216C2-803D-4BCF-98CE-3E5D42D55A27}" destId="{78C9EA6F-623D-4997-8B34-FB6A690C3530}" srcOrd="0" destOrd="0" parTransId="{1D806DF8-0B97-4A44-9F67-B2AFA92D952F}" sibTransId="{AC48BF10-82D0-4D10-BF23-40A3D3464791}"/>
    <dgm:cxn modelId="{229C54EE-7B79-42BD-9D82-E24BD1A799A4}" type="presOf" srcId="{78C9EA6F-623D-4997-8B34-FB6A690C3530}" destId="{469FEE19-0DB4-429F-95B9-B02C827805C1}" srcOrd="0" destOrd="0" presId="urn:microsoft.com/office/officeart/2018/2/layout/IconLabelDescriptionList"/>
    <dgm:cxn modelId="{8B749145-FE8F-4F42-9B1D-884C11D6F87E}" type="presParOf" srcId="{939B93DC-4C16-4A2C-B6CA-A3B230686838}" destId="{C2400B55-15DD-431A-BBF7-9674FD5D0EBD}" srcOrd="0" destOrd="0" presId="urn:microsoft.com/office/officeart/2018/2/layout/IconLabelDescriptionList"/>
    <dgm:cxn modelId="{86F5A239-712F-4F77-9A3E-22D2574EA2BF}" type="presParOf" srcId="{C2400B55-15DD-431A-BBF7-9674FD5D0EBD}" destId="{0206359D-190E-4202-A691-22C2A0A9E8FE}" srcOrd="0" destOrd="0" presId="urn:microsoft.com/office/officeart/2018/2/layout/IconLabelDescriptionList"/>
    <dgm:cxn modelId="{F64AB2F8-5E8B-4D57-AAB7-CCDBDB42E401}" type="presParOf" srcId="{C2400B55-15DD-431A-BBF7-9674FD5D0EBD}" destId="{CC4CBE88-F7B5-4165-A428-0CAEAA258CEC}" srcOrd="1" destOrd="0" presId="urn:microsoft.com/office/officeart/2018/2/layout/IconLabelDescriptionList"/>
    <dgm:cxn modelId="{73838FE3-BDF1-4CB6-9244-DAD89E0B085A}" type="presParOf" srcId="{C2400B55-15DD-431A-BBF7-9674FD5D0EBD}" destId="{469FEE19-0DB4-429F-95B9-B02C827805C1}" srcOrd="2" destOrd="0" presId="urn:microsoft.com/office/officeart/2018/2/layout/IconLabelDescriptionList"/>
    <dgm:cxn modelId="{5296F1C9-A24E-4067-B4C7-D8ED12D64E69}" type="presParOf" srcId="{C2400B55-15DD-431A-BBF7-9674FD5D0EBD}" destId="{C91B7B54-4DB6-4A06-A0C9-D65FDDF8E867}" srcOrd="3" destOrd="0" presId="urn:microsoft.com/office/officeart/2018/2/layout/IconLabelDescriptionList"/>
    <dgm:cxn modelId="{9B6A9936-AE3C-4FE0-9EDE-1F8A045A56A6}" type="presParOf" srcId="{C2400B55-15DD-431A-BBF7-9674FD5D0EBD}" destId="{29CC0B6C-7B9D-4B3A-AE6C-EE4DDA0197F1}" srcOrd="4" destOrd="0" presId="urn:microsoft.com/office/officeart/2018/2/layout/IconLabelDescriptionList"/>
    <dgm:cxn modelId="{D3065535-39BD-4548-A953-FE0DDBCE2B43}" type="presParOf" srcId="{939B93DC-4C16-4A2C-B6CA-A3B230686838}" destId="{4B259D4B-1ADF-49FC-BF79-F19DC2613822}" srcOrd="1" destOrd="0" presId="urn:microsoft.com/office/officeart/2018/2/layout/IconLabelDescriptionList"/>
    <dgm:cxn modelId="{865C3FE9-934F-4979-B7A7-4F3E54A3805B}" type="presParOf" srcId="{939B93DC-4C16-4A2C-B6CA-A3B230686838}" destId="{26EFAF4C-5A7A-449A-90AD-0ADDECEF2354}" srcOrd="2" destOrd="0" presId="urn:microsoft.com/office/officeart/2018/2/layout/IconLabelDescriptionList"/>
    <dgm:cxn modelId="{F16A8A4A-1B88-420A-ACA7-1E4B81832A71}" type="presParOf" srcId="{26EFAF4C-5A7A-449A-90AD-0ADDECEF2354}" destId="{48056253-B81A-4681-98FB-F4F59FCBD6D6}" srcOrd="0" destOrd="0" presId="urn:microsoft.com/office/officeart/2018/2/layout/IconLabelDescriptionList"/>
    <dgm:cxn modelId="{3091467E-0B6F-4BCA-B45A-3F171A50D089}" type="presParOf" srcId="{26EFAF4C-5A7A-449A-90AD-0ADDECEF2354}" destId="{813FFD14-5679-4AF6-A463-D4DE11BC7344}" srcOrd="1" destOrd="0" presId="urn:microsoft.com/office/officeart/2018/2/layout/IconLabelDescriptionList"/>
    <dgm:cxn modelId="{195FB660-6F96-4F72-BE52-DAFA8A2CC90D}" type="presParOf" srcId="{26EFAF4C-5A7A-449A-90AD-0ADDECEF2354}" destId="{74ED26C0-E9F3-4636-AD2F-626CDFCB3D48}" srcOrd="2" destOrd="0" presId="urn:microsoft.com/office/officeart/2018/2/layout/IconLabelDescriptionList"/>
    <dgm:cxn modelId="{98E01AAC-0F21-4133-BDC7-883B6F6448B3}" type="presParOf" srcId="{26EFAF4C-5A7A-449A-90AD-0ADDECEF2354}" destId="{FA9A84FB-D404-4070-915A-70224C0A8A67}" srcOrd="3" destOrd="0" presId="urn:microsoft.com/office/officeart/2018/2/layout/IconLabelDescriptionList"/>
    <dgm:cxn modelId="{ABFEF73F-6642-4156-8B67-CA485EE2E6D7}" type="presParOf" srcId="{26EFAF4C-5A7A-449A-90AD-0ADDECEF2354}" destId="{512E71BB-D47B-47C7-B136-2C3AF3C4B339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19AC298-D07A-4F5B-BEA2-1EEBCF7DFBD0}" type="doc">
      <dgm:prSet loTypeId="urn:microsoft.com/office/officeart/2005/8/layout/radial5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D87320A7-221D-44D5-B2E8-806F589A279F}" type="pres">
      <dgm:prSet presAssocID="{119AC298-D07A-4F5B-BEA2-1EEBCF7DFBD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141BCDEF-10F2-4B20-B30C-ED3B27E39AEC}" type="presOf" srcId="{119AC298-D07A-4F5B-BEA2-1EEBCF7DFBD0}" destId="{D87320A7-221D-44D5-B2E8-806F589A279F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9AC298-D07A-4F5B-BEA2-1EEBCF7DFBD0}" type="doc">
      <dgm:prSet loTypeId="urn:microsoft.com/office/officeart/2005/8/layout/radial5" loCatId="cycle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57F45BC7-8F89-413E-9706-1DA34515AA63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sz="2100" b="1" dirty="0"/>
            <a:t>Communication globale</a:t>
          </a:r>
        </a:p>
      </dgm:t>
    </dgm:pt>
    <dgm:pt modelId="{F9F5316B-E86F-4840-B1CF-B83AFA6DA8B4}" type="parTrans" cxnId="{13D85303-AFE5-474A-AED3-64B5644F559B}">
      <dgm:prSet/>
      <dgm:spPr/>
      <dgm:t>
        <a:bodyPr/>
        <a:lstStyle/>
        <a:p>
          <a:endParaRPr lang="fr-FR"/>
        </a:p>
      </dgm:t>
    </dgm:pt>
    <dgm:pt modelId="{A3B55315-A064-43BB-A84C-18FEFC23158F}" type="sibTrans" cxnId="{13D85303-AFE5-474A-AED3-64B5644F559B}">
      <dgm:prSet/>
      <dgm:spPr/>
      <dgm:t>
        <a:bodyPr/>
        <a:lstStyle/>
        <a:p>
          <a:endParaRPr lang="fr-FR"/>
        </a:p>
      </dgm:t>
    </dgm:pt>
    <dgm:pt modelId="{088BC13D-BCEC-4F5F-8D2A-735943934884}">
      <dgm:prSet phldrT="[Texte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sz="1600" b="1" dirty="0"/>
            <a:t>Communication orale :</a:t>
          </a:r>
        </a:p>
        <a:p>
          <a:r>
            <a:rPr lang="fr-FR" sz="1600" b="1" dirty="0"/>
            <a:t> animation de réunion, face à face avec un client mécontent…</a:t>
          </a:r>
        </a:p>
      </dgm:t>
    </dgm:pt>
    <dgm:pt modelId="{2F341E15-17F4-42A0-98A0-71822935BCF9}" type="parTrans" cxnId="{CD2569EC-1061-429D-926E-1FF98F750D5B}">
      <dgm:prSet/>
      <dgm:spPr/>
      <dgm:t>
        <a:bodyPr/>
        <a:lstStyle/>
        <a:p>
          <a:endParaRPr lang="fr-FR"/>
        </a:p>
      </dgm:t>
    </dgm:pt>
    <dgm:pt modelId="{493A6837-D21B-4A94-94C1-67393DEE83B5}" type="sibTrans" cxnId="{CD2569EC-1061-429D-926E-1FF98F750D5B}">
      <dgm:prSet/>
      <dgm:spPr/>
      <dgm:t>
        <a:bodyPr/>
        <a:lstStyle/>
        <a:p>
          <a:endParaRPr lang="fr-FR"/>
        </a:p>
      </dgm:t>
    </dgm:pt>
    <dgm:pt modelId="{038D01CF-29DD-47F4-BCD3-902AE60CA933}">
      <dgm:prSet custT="1"/>
      <dgm:spPr>
        <a:solidFill>
          <a:srgbClr val="0000FF"/>
        </a:solidFill>
      </dgm:spPr>
      <dgm:t>
        <a:bodyPr/>
        <a:lstStyle/>
        <a:p>
          <a:r>
            <a:rPr lang="fr-FR" sz="1600" b="1" u="none" dirty="0"/>
            <a:t>Communication écrite </a:t>
          </a:r>
          <a:r>
            <a:rPr lang="fr-FR" sz="1600" b="1" dirty="0"/>
            <a:t>: rédaction de documents (lettre, compte rendu…) en français et en langues étrangères (anglais, espagnol)</a:t>
          </a:r>
        </a:p>
      </dgm:t>
    </dgm:pt>
    <dgm:pt modelId="{2B4A7E52-0B61-48A9-B32B-790A839121FC}" type="parTrans" cxnId="{02AD5EB4-DE65-4242-B3B6-2A615FAA3E24}">
      <dgm:prSet/>
      <dgm:spPr>
        <a:solidFill>
          <a:srgbClr val="0000FF"/>
        </a:solidFill>
      </dgm:spPr>
      <dgm:t>
        <a:bodyPr/>
        <a:lstStyle/>
        <a:p>
          <a:endParaRPr lang="fr-FR"/>
        </a:p>
      </dgm:t>
    </dgm:pt>
    <dgm:pt modelId="{B9A66B6B-0F88-4194-ACA0-34479FB45915}" type="sibTrans" cxnId="{02AD5EB4-DE65-4242-B3B6-2A615FAA3E24}">
      <dgm:prSet/>
      <dgm:spPr/>
      <dgm:t>
        <a:bodyPr/>
        <a:lstStyle/>
        <a:p>
          <a:endParaRPr lang="fr-FR"/>
        </a:p>
      </dgm:t>
    </dgm:pt>
    <dgm:pt modelId="{D87320A7-221D-44D5-B2E8-806F589A279F}" type="pres">
      <dgm:prSet presAssocID="{119AC298-D07A-4F5B-BEA2-1EEBCF7DFBD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B0C27C3-0EA7-4745-8446-B704B541770C}" type="pres">
      <dgm:prSet presAssocID="{57F45BC7-8F89-413E-9706-1DA34515AA63}" presName="centerShape" presStyleLbl="node0" presStyleIdx="0" presStyleCnt="1" custScaleX="288848" custScaleY="179192" custLinFactNeighborX="1851" custLinFactNeighborY="-50308"/>
      <dgm:spPr/>
    </dgm:pt>
    <dgm:pt modelId="{34522B31-25A7-495B-BA2F-FFE9D4919B1E}" type="pres">
      <dgm:prSet presAssocID="{2F341E15-17F4-42A0-98A0-71822935BCF9}" presName="parTrans" presStyleLbl="sibTrans2D1" presStyleIdx="0" presStyleCnt="2" custScaleX="160349" custLinFactNeighborX="4832" custLinFactNeighborY="-1270"/>
      <dgm:spPr/>
    </dgm:pt>
    <dgm:pt modelId="{C33BB113-294C-4E70-ABD2-734058C8E997}" type="pres">
      <dgm:prSet presAssocID="{2F341E15-17F4-42A0-98A0-71822935BCF9}" presName="connectorText" presStyleLbl="sibTrans2D1" presStyleIdx="0" presStyleCnt="2"/>
      <dgm:spPr/>
    </dgm:pt>
    <dgm:pt modelId="{3CCA1D3B-DD20-455C-8D43-DD23BC02952F}" type="pres">
      <dgm:prSet presAssocID="{088BC13D-BCEC-4F5F-8D2A-735943934884}" presName="node" presStyleLbl="node1" presStyleIdx="0" presStyleCnt="2" custScaleX="255130" custScaleY="187992" custRadScaleRad="148331" custRadScaleInc="130425">
        <dgm:presLayoutVars>
          <dgm:bulletEnabled val="1"/>
        </dgm:presLayoutVars>
      </dgm:prSet>
      <dgm:spPr/>
    </dgm:pt>
    <dgm:pt modelId="{FC5E4741-2804-4C51-9AD2-AE1462255FDF}" type="pres">
      <dgm:prSet presAssocID="{2B4A7E52-0B61-48A9-B32B-790A839121FC}" presName="parTrans" presStyleLbl="sibTrans2D1" presStyleIdx="1" presStyleCnt="2" custScaleX="161615" custLinFactNeighborX="3022" custLinFactNeighborY="18654"/>
      <dgm:spPr/>
    </dgm:pt>
    <dgm:pt modelId="{1469DC4A-4804-45C2-B0CE-4C79B720660B}" type="pres">
      <dgm:prSet presAssocID="{2B4A7E52-0B61-48A9-B32B-790A839121FC}" presName="connectorText" presStyleLbl="sibTrans2D1" presStyleIdx="1" presStyleCnt="2"/>
      <dgm:spPr/>
    </dgm:pt>
    <dgm:pt modelId="{EB97E306-C5A0-4E90-9878-BAC5145FE076}" type="pres">
      <dgm:prSet presAssocID="{038D01CF-29DD-47F4-BCD3-902AE60CA933}" presName="node" presStyleLbl="node1" presStyleIdx="1" presStyleCnt="2" custScaleX="294119" custScaleY="185290" custRadScaleRad="141225" custRadScaleInc="68472">
        <dgm:presLayoutVars>
          <dgm:bulletEnabled val="1"/>
        </dgm:presLayoutVars>
      </dgm:prSet>
      <dgm:spPr/>
    </dgm:pt>
  </dgm:ptLst>
  <dgm:cxnLst>
    <dgm:cxn modelId="{E9BF4D01-19A9-4201-9D97-0512327A8E97}" type="presOf" srcId="{088BC13D-BCEC-4F5F-8D2A-735943934884}" destId="{3CCA1D3B-DD20-455C-8D43-DD23BC02952F}" srcOrd="0" destOrd="0" presId="urn:microsoft.com/office/officeart/2005/8/layout/radial5"/>
    <dgm:cxn modelId="{13D85303-AFE5-474A-AED3-64B5644F559B}" srcId="{119AC298-D07A-4F5B-BEA2-1EEBCF7DFBD0}" destId="{57F45BC7-8F89-413E-9706-1DA34515AA63}" srcOrd="0" destOrd="0" parTransId="{F9F5316B-E86F-4840-B1CF-B83AFA6DA8B4}" sibTransId="{A3B55315-A064-43BB-A84C-18FEFC23158F}"/>
    <dgm:cxn modelId="{59CA8113-A074-4C38-B672-8BE0D99C6B57}" type="presOf" srcId="{038D01CF-29DD-47F4-BCD3-902AE60CA933}" destId="{EB97E306-C5A0-4E90-9878-BAC5145FE076}" srcOrd="0" destOrd="0" presId="urn:microsoft.com/office/officeart/2005/8/layout/radial5"/>
    <dgm:cxn modelId="{35CF971C-C291-4D8E-BB62-91669A7E9F8F}" type="presOf" srcId="{57F45BC7-8F89-413E-9706-1DA34515AA63}" destId="{5B0C27C3-0EA7-4745-8446-B704B541770C}" srcOrd="0" destOrd="0" presId="urn:microsoft.com/office/officeart/2005/8/layout/radial5"/>
    <dgm:cxn modelId="{B091932B-6E66-49F1-AFFD-AFA5495FA1BC}" type="presOf" srcId="{2F341E15-17F4-42A0-98A0-71822935BCF9}" destId="{34522B31-25A7-495B-BA2F-FFE9D4919B1E}" srcOrd="0" destOrd="0" presId="urn:microsoft.com/office/officeart/2005/8/layout/radial5"/>
    <dgm:cxn modelId="{1AB69739-FC6B-4238-86B8-5800CA9DE1F0}" type="presOf" srcId="{2B4A7E52-0B61-48A9-B32B-790A839121FC}" destId="{1469DC4A-4804-45C2-B0CE-4C79B720660B}" srcOrd="1" destOrd="0" presId="urn:microsoft.com/office/officeart/2005/8/layout/radial5"/>
    <dgm:cxn modelId="{3CEF3043-E257-442E-A72B-45F23CB686CC}" type="presOf" srcId="{119AC298-D07A-4F5B-BEA2-1EEBCF7DFBD0}" destId="{D87320A7-221D-44D5-B2E8-806F589A279F}" srcOrd="0" destOrd="0" presId="urn:microsoft.com/office/officeart/2005/8/layout/radial5"/>
    <dgm:cxn modelId="{BD17CA6C-6FA8-45FA-8F99-24AF9A2DBAEC}" type="presOf" srcId="{2B4A7E52-0B61-48A9-B32B-790A839121FC}" destId="{FC5E4741-2804-4C51-9AD2-AE1462255FDF}" srcOrd="0" destOrd="0" presId="urn:microsoft.com/office/officeart/2005/8/layout/radial5"/>
    <dgm:cxn modelId="{02AD5EB4-DE65-4242-B3B6-2A615FAA3E24}" srcId="{57F45BC7-8F89-413E-9706-1DA34515AA63}" destId="{038D01CF-29DD-47F4-BCD3-902AE60CA933}" srcOrd="1" destOrd="0" parTransId="{2B4A7E52-0B61-48A9-B32B-790A839121FC}" sibTransId="{B9A66B6B-0F88-4194-ACA0-34479FB45915}"/>
    <dgm:cxn modelId="{EA1AB5DA-7640-4A89-8F6A-E8F6582CA42D}" type="presOf" srcId="{2F341E15-17F4-42A0-98A0-71822935BCF9}" destId="{C33BB113-294C-4E70-ABD2-734058C8E997}" srcOrd="1" destOrd="0" presId="urn:microsoft.com/office/officeart/2005/8/layout/radial5"/>
    <dgm:cxn modelId="{CD2569EC-1061-429D-926E-1FF98F750D5B}" srcId="{57F45BC7-8F89-413E-9706-1DA34515AA63}" destId="{088BC13D-BCEC-4F5F-8D2A-735943934884}" srcOrd="0" destOrd="0" parTransId="{2F341E15-17F4-42A0-98A0-71822935BCF9}" sibTransId="{493A6837-D21B-4A94-94C1-67393DEE83B5}"/>
    <dgm:cxn modelId="{A000D67C-16D2-4788-9D42-3EB69E92D518}" type="presParOf" srcId="{D87320A7-221D-44D5-B2E8-806F589A279F}" destId="{5B0C27C3-0EA7-4745-8446-B704B541770C}" srcOrd="0" destOrd="0" presId="urn:microsoft.com/office/officeart/2005/8/layout/radial5"/>
    <dgm:cxn modelId="{338A8554-9B9D-4E6C-8356-622CDC7D9663}" type="presParOf" srcId="{D87320A7-221D-44D5-B2E8-806F589A279F}" destId="{34522B31-25A7-495B-BA2F-FFE9D4919B1E}" srcOrd="1" destOrd="0" presId="urn:microsoft.com/office/officeart/2005/8/layout/radial5"/>
    <dgm:cxn modelId="{09DB979F-D069-4CB5-918C-BAEEDE5D872C}" type="presParOf" srcId="{34522B31-25A7-495B-BA2F-FFE9D4919B1E}" destId="{C33BB113-294C-4E70-ABD2-734058C8E997}" srcOrd="0" destOrd="0" presId="urn:microsoft.com/office/officeart/2005/8/layout/radial5"/>
    <dgm:cxn modelId="{62F9F9D3-CEED-45F6-ABF7-AE878E889706}" type="presParOf" srcId="{D87320A7-221D-44D5-B2E8-806F589A279F}" destId="{3CCA1D3B-DD20-455C-8D43-DD23BC02952F}" srcOrd="2" destOrd="0" presId="urn:microsoft.com/office/officeart/2005/8/layout/radial5"/>
    <dgm:cxn modelId="{CD9CF1B3-F3FB-4B7A-AB16-CEDC869BF18B}" type="presParOf" srcId="{D87320A7-221D-44D5-B2E8-806F589A279F}" destId="{FC5E4741-2804-4C51-9AD2-AE1462255FDF}" srcOrd="3" destOrd="0" presId="urn:microsoft.com/office/officeart/2005/8/layout/radial5"/>
    <dgm:cxn modelId="{889DB21C-41F3-4076-89CA-AB73830F8B83}" type="presParOf" srcId="{FC5E4741-2804-4C51-9AD2-AE1462255FDF}" destId="{1469DC4A-4804-45C2-B0CE-4C79B720660B}" srcOrd="0" destOrd="0" presId="urn:microsoft.com/office/officeart/2005/8/layout/radial5"/>
    <dgm:cxn modelId="{B8D0FCA0-5F0D-437A-98D1-C6A7D05A7DA8}" type="presParOf" srcId="{D87320A7-221D-44D5-B2E8-806F589A279F}" destId="{EB97E306-C5A0-4E90-9878-BAC5145FE076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94E47C-5BB2-4F39-8737-FEC488A024A9}" type="doc">
      <dgm:prSet loTypeId="urn:microsoft.com/office/officeart/2005/8/layout/cycle2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D00A96F7-88E3-4D59-B912-18D37612FCE7}">
      <dgm:prSet phldrT="[Texte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fr-FR" sz="1600" b="1" dirty="0"/>
            <a:t>Prospecter</a:t>
          </a:r>
        </a:p>
        <a:p>
          <a:r>
            <a:rPr lang="fr-FR" sz="1600" b="1" dirty="0"/>
            <a:t>Traiter les demandes des clients / prospects</a:t>
          </a:r>
        </a:p>
      </dgm:t>
    </dgm:pt>
    <dgm:pt modelId="{3B2D2E85-68A4-468B-9C66-21B93C129169}" type="parTrans" cxnId="{4A2C4EEB-35B9-4960-A525-12B7B686A71A}">
      <dgm:prSet/>
      <dgm:spPr/>
      <dgm:t>
        <a:bodyPr/>
        <a:lstStyle/>
        <a:p>
          <a:endParaRPr lang="fr-FR"/>
        </a:p>
      </dgm:t>
    </dgm:pt>
    <dgm:pt modelId="{E1C217AF-3936-41F8-9A1A-6A0702854456}" type="sibTrans" cxnId="{4A2C4EEB-35B9-4960-A525-12B7B686A71A}">
      <dgm:prSet/>
      <dgm:spPr/>
      <dgm:t>
        <a:bodyPr/>
        <a:lstStyle/>
        <a:p>
          <a:endParaRPr lang="fr-FR"/>
        </a:p>
      </dgm:t>
    </dgm:pt>
    <dgm:pt modelId="{8E1CEB4B-FF18-45C6-9FEE-6A885F45F21D}">
      <dgm:prSet phldrT="[Texte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fr-FR" sz="1600" b="1" dirty="0"/>
            <a:t>Suivre les règlements, les impayés et les réclamations</a:t>
          </a:r>
        </a:p>
      </dgm:t>
    </dgm:pt>
    <dgm:pt modelId="{8A1515E6-CCF2-499F-92B7-95DD866E8B2D}" type="parTrans" cxnId="{05D8FDEA-017F-45BD-AE57-5BD7BDB7CEC1}">
      <dgm:prSet/>
      <dgm:spPr/>
      <dgm:t>
        <a:bodyPr/>
        <a:lstStyle/>
        <a:p>
          <a:endParaRPr lang="fr-FR"/>
        </a:p>
      </dgm:t>
    </dgm:pt>
    <dgm:pt modelId="{37464FCB-AEE7-44D3-942D-74BE63A7693B}" type="sibTrans" cxnId="{05D8FDEA-017F-45BD-AE57-5BD7BDB7CEC1}">
      <dgm:prSet/>
      <dgm:spPr/>
      <dgm:t>
        <a:bodyPr/>
        <a:lstStyle/>
        <a:p>
          <a:endParaRPr lang="fr-FR"/>
        </a:p>
      </dgm:t>
    </dgm:pt>
    <dgm:pt modelId="{94E250CA-356A-4BE7-983C-0BBDBB91358C}">
      <dgm:prSet phldrT="[Texte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fr-FR" sz="1500" b="1" dirty="0"/>
            <a:t>Communiquer avec les clients…</a:t>
          </a:r>
        </a:p>
      </dgm:t>
    </dgm:pt>
    <dgm:pt modelId="{381A209E-7F1A-4A9E-915E-E8B63E4A91A9}" type="parTrans" cxnId="{AE39D5AB-C085-441D-963B-5B9D451DB3C0}">
      <dgm:prSet/>
      <dgm:spPr/>
      <dgm:t>
        <a:bodyPr/>
        <a:lstStyle/>
        <a:p>
          <a:endParaRPr lang="fr-FR"/>
        </a:p>
      </dgm:t>
    </dgm:pt>
    <dgm:pt modelId="{3B53C463-8560-4174-800D-62840B689448}" type="sibTrans" cxnId="{AE39D5AB-C085-441D-963B-5B9D451DB3C0}">
      <dgm:prSet/>
      <dgm:spPr/>
      <dgm:t>
        <a:bodyPr/>
        <a:lstStyle/>
        <a:p>
          <a:endParaRPr lang="fr-FR"/>
        </a:p>
      </dgm:t>
    </dgm:pt>
    <dgm:pt modelId="{7C960DF2-9740-4CB7-B807-DC16879ECBAE}">
      <dgm:prSet phldrT="[Texte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fr-FR" sz="1600" b="1" dirty="0"/>
            <a:t>Assurer le suivi comptable des opérations de vente</a:t>
          </a:r>
        </a:p>
      </dgm:t>
    </dgm:pt>
    <dgm:pt modelId="{90318875-1571-4EBF-BA90-79A0BFF2AAAD}" type="parTrans" cxnId="{28AAC9B5-31C2-44B3-B2C4-E48BB2E12B4D}">
      <dgm:prSet/>
      <dgm:spPr/>
      <dgm:t>
        <a:bodyPr/>
        <a:lstStyle/>
        <a:p>
          <a:endParaRPr lang="fr-FR"/>
        </a:p>
      </dgm:t>
    </dgm:pt>
    <dgm:pt modelId="{3C67CBBF-90EA-448A-83D9-231602A607F3}" type="sibTrans" cxnId="{28AAC9B5-31C2-44B3-B2C4-E48BB2E12B4D}">
      <dgm:prSet/>
      <dgm:spPr/>
      <dgm:t>
        <a:bodyPr/>
        <a:lstStyle/>
        <a:p>
          <a:endParaRPr lang="fr-FR"/>
        </a:p>
      </dgm:t>
    </dgm:pt>
    <dgm:pt modelId="{18320CE6-21B5-4416-8E64-C70F2AB95CF3}">
      <dgm:prSet phldrT="[Texte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fr-FR" sz="1600" b="1" dirty="0"/>
            <a:t>Créer des supports de vente</a:t>
          </a:r>
        </a:p>
      </dgm:t>
    </dgm:pt>
    <dgm:pt modelId="{98CFBB20-FC16-4622-B77E-3DDD53DF3BFA}" type="parTrans" cxnId="{138B3EED-D255-4228-8B7E-2EAE31B06689}">
      <dgm:prSet/>
      <dgm:spPr/>
      <dgm:t>
        <a:bodyPr/>
        <a:lstStyle/>
        <a:p>
          <a:endParaRPr lang="fr-FR"/>
        </a:p>
      </dgm:t>
    </dgm:pt>
    <dgm:pt modelId="{871D83CB-7B51-4A3D-9EEB-92AF567BC16D}" type="sibTrans" cxnId="{138B3EED-D255-4228-8B7E-2EAE31B06689}">
      <dgm:prSet/>
      <dgm:spPr/>
      <dgm:t>
        <a:bodyPr/>
        <a:lstStyle/>
        <a:p>
          <a:endParaRPr lang="fr-FR"/>
        </a:p>
      </dgm:t>
    </dgm:pt>
    <dgm:pt modelId="{1CCE865E-C03A-426B-8F67-ED6C7BA81EC7}" type="pres">
      <dgm:prSet presAssocID="{7F94E47C-5BB2-4F39-8737-FEC488A024A9}" presName="cycle" presStyleCnt="0">
        <dgm:presLayoutVars>
          <dgm:dir/>
          <dgm:resizeHandles val="exact"/>
        </dgm:presLayoutVars>
      </dgm:prSet>
      <dgm:spPr/>
    </dgm:pt>
    <dgm:pt modelId="{8E02978C-38AD-4200-8C6F-9643BA971AB2}" type="pres">
      <dgm:prSet presAssocID="{D00A96F7-88E3-4D59-B912-18D37612FCE7}" presName="node" presStyleLbl="node1" presStyleIdx="0" presStyleCnt="5" custScaleX="124651" custScaleY="120407">
        <dgm:presLayoutVars>
          <dgm:bulletEnabled val="1"/>
        </dgm:presLayoutVars>
      </dgm:prSet>
      <dgm:spPr/>
    </dgm:pt>
    <dgm:pt modelId="{DE447EE0-200C-4509-A45E-A470A104AC47}" type="pres">
      <dgm:prSet presAssocID="{E1C217AF-3936-41F8-9A1A-6A0702854456}" presName="sibTrans" presStyleLbl="sibTrans2D1" presStyleIdx="0" presStyleCnt="5"/>
      <dgm:spPr/>
    </dgm:pt>
    <dgm:pt modelId="{C2620272-7551-40C5-98CC-70F90A4B42FE}" type="pres">
      <dgm:prSet presAssocID="{E1C217AF-3936-41F8-9A1A-6A0702854456}" presName="connectorText" presStyleLbl="sibTrans2D1" presStyleIdx="0" presStyleCnt="5"/>
      <dgm:spPr/>
    </dgm:pt>
    <dgm:pt modelId="{981054C7-CD34-486D-9911-F3CD6397CA85}" type="pres">
      <dgm:prSet presAssocID="{8E1CEB4B-FF18-45C6-9FEE-6A885F45F21D}" presName="node" presStyleLbl="node1" presStyleIdx="1" presStyleCnt="5" custScaleX="117092" custScaleY="119353">
        <dgm:presLayoutVars>
          <dgm:bulletEnabled val="1"/>
        </dgm:presLayoutVars>
      </dgm:prSet>
      <dgm:spPr/>
    </dgm:pt>
    <dgm:pt modelId="{CD83919F-0500-44A3-8AFA-CB6A46F6F795}" type="pres">
      <dgm:prSet presAssocID="{37464FCB-AEE7-44D3-942D-74BE63A7693B}" presName="sibTrans" presStyleLbl="sibTrans2D1" presStyleIdx="1" presStyleCnt="5"/>
      <dgm:spPr/>
    </dgm:pt>
    <dgm:pt modelId="{B4B9A2CC-77CF-4BD5-B5E0-4A5B300D3D0A}" type="pres">
      <dgm:prSet presAssocID="{37464FCB-AEE7-44D3-942D-74BE63A7693B}" presName="connectorText" presStyleLbl="sibTrans2D1" presStyleIdx="1" presStyleCnt="5"/>
      <dgm:spPr/>
    </dgm:pt>
    <dgm:pt modelId="{4E5DD159-86BC-403E-B7D4-897CF5AA40A6}" type="pres">
      <dgm:prSet presAssocID="{94E250CA-356A-4BE7-983C-0BBDBB91358C}" presName="node" presStyleLbl="node1" presStyleIdx="2" presStyleCnt="5" custScaleX="126339" custScaleY="106135">
        <dgm:presLayoutVars>
          <dgm:bulletEnabled val="1"/>
        </dgm:presLayoutVars>
      </dgm:prSet>
      <dgm:spPr/>
    </dgm:pt>
    <dgm:pt modelId="{2C75DE60-3625-4B1F-8647-2A73C1A0ED7D}" type="pres">
      <dgm:prSet presAssocID="{3B53C463-8560-4174-800D-62840B689448}" presName="sibTrans" presStyleLbl="sibTrans2D1" presStyleIdx="2" presStyleCnt="5"/>
      <dgm:spPr/>
    </dgm:pt>
    <dgm:pt modelId="{3BA729F3-058A-4CD1-A17F-FDA1CB242226}" type="pres">
      <dgm:prSet presAssocID="{3B53C463-8560-4174-800D-62840B689448}" presName="connectorText" presStyleLbl="sibTrans2D1" presStyleIdx="2" presStyleCnt="5"/>
      <dgm:spPr/>
    </dgm:pt>
    <dgm:pt modelId="{754F3E97-10D8-4127-BA21-375B86C4AC7F}" type="pres">
      <dgm:prSet presAssocID="{7C960DF2-9740-4CB7-B807-DC16879ECBAE}" presName="node" presStyleLbl="node1" presStyleIdx="3" presStyleCnt="5" custScaleX="120309">
        <dgm:presLayoutVars>
          <dgm:bulletEnabled val="1"/>
        </dgm:presLayoutVars>
      </dgm:prSet>
      <dgm:spPr/>
    </dgm:pt>
    <dgm:pt modelId="{8EB95A05-5E08-4586-98F1-150DD18FE3A2}" type="pres">
      <dgm:prSet presAssocID="{3C67CBBF-90EA-448A-83D9-231602A607F3}" presName="sibTrans" presStyleLbl="sibTrans2D1" presStyleIdx="3" presStyleCnt="5"/>
      <dgm:spPr/>
    </dgm:pt>
    <dgm:pt modelId="{698A6663-0C4F-42C7-8B0E-6E22258F30CA}" type="pres">
      <dgm:prSet presAssocID="{3C67CBBF-90EA-448A-83D9-231602A607F3}" presName="connectorText" presStyleLbl="sibTrans2D1" presStyleIdx="3" presStyleCnt="5"/>
      <dgm:spPr/>
    </dgm:pt>
    <dgm:pt modelId="{E8857DDB-9DE4-40CF-A784-0B9789C1E079}" type="pres">
      <dgm:prSet presAssocID="{18320CE6-21B5-4416-8E64-C70F2AB95CF3}" presName="node" presStyleLbl="node1" presStyleIdx="4" presStyleCnt="5" custRadScaleRad="99689" custRadScaleInc="-619">
        <dgm:presLayoutVars>
          <dgm:bulletEnabled val="1"/>
        </dgm:presLayoutVars>
      </dgm:prSet>
      <dgm:spPr/>
    </dgm:pt>
    <dgm:pt modelId="{0DFA3B75-238B-4416-AD86-8BF9C1CA6562}" type="pres">
      <dgm:prSet presAssocID="{871D83CB-7B51-4A3D-9EEB-92AF567BC16D}" presName="sibTrans" presStyleLbl="sibTrans2D1" presStyleIdx="4" presStyleCnt="5"/>
      <dgm:spPr/>
    </dgm:pt>
    <dgm:pt modelId="{5E0E10BF-86EF-49C4-A248-C008FBADFFB2}" type="pres">
      <dgm:prSet presAssocID="{871D83CB-7B51-4A3D-9EEB-92AF567BC16D}" presName="connectorText" presStyleLbl="sibTrans2D1" presStyleIdx="4" presStyleCnt="5"/>
      <dgm:spPr/>
    </dgm:pt>
  </dgm:ptLst>
  <dgm:cxnLst>
    <dgm:cxn modelId="{62185413-D459-41E9-92F5-E59865DA540D}" type="presOf" srcId="{18320CE6-21B5-4416-8E64-C70F2AB95CF3}" destId="{E8857DDB-9DE4-40CF-A784-0B9789C1E079}" srcOrd="0" destOrd="0" presId="urn:microsoft.com/office/officeart/2005/8/layout/cycle2"/>
    <dgm:cxn modelId="{A1425B21-44F1-4C95-BB21-BF59D9E862C0}" type="presOf" srcId="{871D83CB-7B51-4A3D-9EEB-92AF567BC16D}" destId="{0DFA3B75-238B-4416-AD86-8BF9C1CA6562}" srcOrd="0" destOrd="0" presId="urn:microsoft.com/office/officeart/2005/8/layout/cycle2"/>
    <dgm:cxn modelId="{ECC78627-4A43-4D05-9677-C27A8200D9BE}" type="presOf" srcId="{E1C217AF-3936-41F8-9A1A-6A0702854456}" destId="{DE447EE0-200C-4509-A45E-A470A104AC47}" srcOrd="0" destOrd="0" presId="urn:microsoft.com/office/officeart/2005/8/layout/cycle2"/>
    <dgm:cxn modelId="{CF2DAC27-3018-463D-BD47-D03221DE3B88}" type="presOf" srcId="{E1C217AF-3936-41F8-9A1A-6A0702854456}" destId="{C2620272-7551-40C5-98CC-70F90A4B42FE}" srcOrd="1" destOrd="0" presId="urn:microsoft.com/office/officeart/2005/8/layout/cycle2"/>
    <dgm:cxn modelId="{8FDCED30-AC29-405F-9B9A-3EC2C7FA58E1}" type="presOf" srcId="{3C67CBBF-90EA-448A-83D9-231602A607F3}" destId="{8EB95A05-5E08-4586-98F1-150DD18FE3A2}" srcOrd="0" destOrd="0" presId="urn:microsoft.com/office/officeart/2005/8/layout/cycle2"/>
    <dgm:cxn modelId="{AE34B533-7D91-4B47-B8DD-C65AECFE258D}" type="presOf" srcId="{94E250CA-356A-4BE7-983C-0BBDBB91358C}" destId="{4E5DD159-86BC-403E-B7D4-897CF5AA40A6}" srcOrd="0" destOrd="0" presId="urn:microsoft.com/office/officeart/2005/8/layout/cycle2"/>
    <dgm:cxn modelId="{22929657-D0F8-4074-AC40-B01E3C1F301E}" type="presOf" srcId="{8E1CEB4B-FF18-45C6-9FEE-6A885F45F21D}" destId="{981054C7-CD34-486D-9911-F3CD6397CA85}" srcOrd="0" destOrd="0" presId="urn:microsoft.com/office/officeart/2005/8/layout/cycle2"/>
    <dgm:cxn modelId="{4D71A872-EB12-4B47-82E6-DC0AE92D3558}" type="presOf" srcId="{37464FCB-AEE7-44D3-942D-74BE63A7693B}" destId="{B4B9A2CC-77CF-4BD5-B5E0-4A5B300D3D0A}" srcOrd="1" destOrd="0" presId="urn:microsoft.com/office/officeart/2005/8/layout/cycle2"/>
    <dgm:cxn modelId="{2718CB8E-C49C-422D-95A7-99DB9B38AEF3}" type="presOf" srcId="{871D83CB-7B51-4A3D-9EEB-92AF567BC16D}" destId="{5E0E10BF-86EF-49C4-A248-C008FBADFFB2}" srcOrd="1" destOrd="0" presId="urn:microsoft.com/office/officeart/2005/8/layout/cycle2"/>
    <dgm:cxn modelId="{9671A0A5-E3AD-4073-84F9-35BF04C920DD}" type="presOf" srcId="{3C67CBBF-90EA-448A-83D9-231602A607F3}" destId="{698A6663-0C4F-42C7-8B0E-6E22258F30CA}" srcOrd="1" destOrd="0" presId="urn:microsoft.com/office/officeart/2005/8/layout/cycle2"/>
    <dgm:cxn modelId="{AE39D5AB-C085-441D-963B-5B9D451DB3C0}" srcId="{7F94E47C-5BB2-4F39-8737-FEC488A024A9}" destId="{94E250CA-356A-4BE7-983C-0BBDBB91358C}" srcOrd="2" destOrd="0" parTransId="{381A209E-7F1A-4A9E-915E-E8B63E4A91A9}" sibTransId="{3B53C463-8560-4174-800D-62840B689448}"/>
    <dgm:cxn modelId="{412C5BAE-59AE-4AEC-A621-0689A11FF3D3}" type="presOf" srcId="{3B53C463-8560-4174-800D-62840B689448}" destId="{2C75DE60-3625-4B1F-8647-2A73C1A0ED7D}" srcOrd="0" destOrd="0" presId="urn:microsoft.com/office/officeart/2005/8/layout/cycle2"/>
    <dgm:cxn modelId="{074BC2B5-BBFF-4C0A-BBB0-C56822702EB7}" type="presOf" srcId="{7C960DF2-9740-4CB7-B807-DC16879ECBAE}" destId="{754F3E97-10D8-4127-BA21-375B86C4AC7F}" srcOrd="0" destOrd="0" presId="urn:microsoft.com/office/officeart/2005/8/layout/cycle2"/>
    <dgm:cxn modelId="{28AAC9B5-31C2-44B3-B2C4-E48BB2E12B4D}" srcId="{7F94E47C-5BB2-4F39-8737-FEC488A024A9}" destId="{7C960DF2-9740-4CB7-B807-DC16879ECBAE}" srcOrd="3" destOrd="0" parTransId="{90318875-1571-4EBF-BA90-79A0BFF2AAAD}" sibTransId="{3C67CBBF-90EA-448A-83D9-231602A607F3}"/>
    <dgm:cxn modelId="{A5D2C6BD-4334-4257-85F2-703CE0FF63DB}" type="presOf" srcId="{37464FCB-AEE7-44D3-942D-74BE63A7693B}" destId="{CD83919F-0500-44A3-8AFA-CB6A46F6F795}" srcOrd="0" destOrd="0" presId="urn:microsoft.com/office/officeart/2005/8/layout/cycle2"/>
    <dgm:cxn modelId="{C4F209D8-F161-4AF0-99AE-9E0530BA7897}" type="presOf" srcId="{3B53C463-8560-4174-800D-62840B689448}" destId="{3BA729F3-058A-4CD1-A17F-FDA1CB242226}" srcOrd="1" destOrd="0" presId="urn:microsoft.com/office/officeart/2005/8/layout/cycle2"/>
    <dgm:cxn modelId="{05D8FDEA-017F-45BD-AE57-5BD7BDB7CEC1}" srcId="{7F94E47C-5BB2-4F39-8737-FEC488A024A9}" destId="{8E1CEB4B-FF18-45C6-9FEE-6A885F45F21D}" srcOrd="1" destOrd="0" parTransId="{8A1515E6-CCF2-499F-92B7-95DD866E8B2D}" sibTransId="{37464FCB-AEE7-44D3-942D-74BE63A7693B}"/>
    <dgm:cxn modelId="{4A2C4EEB-35B9-4960-A525-12B7B686A71A}" srcId="{7F94E47C-5BB2-4F39-8737-FEC488A024A9}" destId="{D00A96F7-88E3-4D59-B912-18D37612FCE7}" srcOrd="0" destOrd="0" parTransId="{3B2D2E85-68A4-468B-9C66-21B93C129169}" sibTransId="{E1C217AF-3936-41F8-9A1A-6A0702854456}"/>
    <dgm:cxn modelId="{2E2BDCEC-6D84-4EA4-A749-3003EF87B2A0}" type="presOf" srcId="{D00A96F7-88E3-4D59-B912-18D37612FCE7}" destId="{8E02978C-38AD-4200-8C6F-9643BA971AB2}" srcOrd="0" destOrd="0" presId="urn:microsoft.com/office/officeart/2005/8/layout/cycle2"/>
    <dgm:cxn modelId="{138B3EED-D255-4228-8B7E-2EAE31B06689}" srcId="{7F94E47C-5BB2-4F39-8737-FEC488A024A9}" destId="{18320CE6-21B5-4416-8E64-C70F2AB95CF3}" srcOrd="4" destOrd="0" parTransId="{98CFBB20-FC16-4622-B77E-3DDD53DF3BFA}" sibTransId="{871D83CB-7B51-4A3D-9EEB-92AF567BC16D}"/>
    <dgm:cxn modelId="{3B4FC3FA-F70F-4F9E-8FFE-08C22F16021E}" type="presOf" srcId="{7F94E47C-5BB2-4F39-8737-FEC488A024A9}" destId="{1CCE865E-C03A-426B-8F67-ED6C7BA81EC7}" srcOrd="0" destOrd="0" presId="urn:microsoft.com/office/officeart/2005/8/layout/cycle2"/>
    <dgm:cxn modelId="{CC3E61AC-8F94-4E9E-8B31-095DA894F969}" type="presParOf" srcId="{1CCE865E-C03A-426B-8F67-ED6C7BA81EC7}" destId="{8E02978C-38AD-4200-8C6F-9643BA971AB2}" srcOrd="0" destOrd="0" presId="urn:microsoft.com/office/officeart/2005/8/layout/cycle2"/>
    <dgm:cxn modelId="{2882C047-3E2F-4F65-B9D0-2B41FD215B12}" type="presParOf" srcId="{1CCE865E-C03A-426B-8F67-ED6C7BA81EC7}" destId="{DE447EE0-200C-4509-A45E-A470A104AC47}" srcOrd="1" destOrd="0" presId="urn:microsoft.com/office/officeart/2005/8/layout/cycle2"/>
    <dgm:cxn modelId="{EA1D659E-BA69-4628-9237-E17C3BBF82EE}" type="presParOf" srcId="{DE447EE0-200C-4509-A45E-A470A104AC47}" destId="{C2620272-7551-40C5-98CC-70F90A4B42FE}" srcOrd="0" destOrd="0" presId="urn:microsoft.com/office/officeart/2005/8/layout/cycle2"/>
    <dgm:cxn modelId="{8A26BC26-6231-4C00-ABDF-11A0301230E7}" type="presParOf" srcId="{1CCE865E-C03A-426B-8F67-ED6C7BA81EC7}" destId="{981054C7-CD34-486D-9911-F3CD6397CA85}" srcOrd="2" destOrd="0" presId="urn:microsoft.com/office/officeart/2005/8/layout/cycle2"/>
    <dgm:cxn modelId="{58B3D710-AF62-4EAC-8E46-1352D51526DB}" type="presParOf" srcId="{1CCE865E-C03A-426B-8F67-ED6C7BA81EC7}" destId="{CD83919F-0500-44A3-8AFA-CB6A46F6F795}" srcOrd="3" destOrd="0" presId="urn:microsoft.com/office/officeart/2005/8/layout/cycle2"/>
    <dgm:cxn modelId="{884C65CB-E21E-41E3-834A-0034C91A984E}" type="presParOf" srcId="{CD83919F-0500-44A3-8AFA-CB6A46F6F795}" destId="{B4B9A2CC-77CF-4BD5-B5E0-4A5B300D3D0A}" srcOrd="0" destOrd="0" presId="urn:microsoft.com/office/officeart/2005/8/layout/cycle2"/>
    <dgm:cxn modelId="{584D9D65-53BE-4462-98BB-235E187860E8}" type="presParOf" srcId="{1CCE865E-C03A-426B-8F67-ED6C7BA81EC7}" destId="{4E5DD159-86BC-403E-B7D4-897CF5AA40A6}" srcOrd="4" destOrd="0" presId="urn:microsoft.com/office/officeart/2005/8/layout/cycle2"/>
    <dgm:cxn modelId="{8FEC0F61-7FB7-4FC7-9606-0836FE624998}" type="presParOf" srcId="{1CCE865E-C03A-426B-8F67-ED6C7BA81EC7}" destId="{2C75DE60-3625-4B1F-8647-2A73C1A0ED7D}" srcOrd="5" destOrd="0" presId="urn:microsoft.com/office/officeart/2005/8/layout/cycle2"/>
    <dgm:cxn modelId="{410CE30D-2750-4BB3-A551-0C339AD565D4}" type="presParOf" srcId="{2C75DE60-3625-4B1F-8647-2A73C1A0ED7D}" destId="{3BA729F3-058A-4CD1-A17F-FDA1CB242226}" srcOrd="0" destOrd="0" presId="urn:microsoft.com/office/officeart/2005/8/layout/cycle2"/>
    <dgm:cxn modelId="{7C5D9510-51D1-4242-9096-CC54DC0D4B05}" type="presParOf" srcId="{1CCE865E-C03A-426B-8F67-ED6C7BA81EC7}" destId="{754F3E97-10D8-4127-BA21-375B86C4AC7F}" srcOrd="6" destOrd="0" presId="urn:microsoft.com/office/officeart/2005/8/layout/cycle2"/>
    <dgm:cxn modelId="{D48C7952-DC80-437A-84FA-FD500E19E12A}" type="presParOf" srcId="{1CCE865E-C03A-426B-8F67-ED6C7BA81EC7}" destId="{8EB95A05-5E08-4586-98F1-150DD18FE3A2}" srcOrd="7" destOrd="0" presId="urn:microsoft.com/office/officeart/2005/8/layout/cycle2"/>
    <dgm:cxn modelId="{927D85D2-D598-4139-A3B3-3B43F5ED6214}" type="presParOf" srcId="{8EB95A05-5E08-4586-98F1-150DD18FE3A2}" destId="{698A6663-0C4F-42C7-8B0E-6E22258F30CA}" srcOrd="0" destOrd="0" presId="urn:microsoft.com/office/officeart/2005/8/layout/cycle2"/>
    <dgm:cxn modelId="{9F5703E7-B11D-4B25-A1D1-AF07D75C88B0}" type="presParOf" srcId="{1CCE865E-C03A-426B-8F67-ED6C7BA81EC7}" destId="{E8857DDB-9DE4-40CF-A784-0B9789C1E079}" srcOrd="8" destOrd="0" presId="urn:microsoft.com/office/officeart/2005/8/layout/cycle2"/>
    <dgm:cxn modelId="{5726496B-BA4E-47E8-82EA-0B9AC990EB8D}" type="presParOf" srcId="{1CCE865E-C03A-426B-8F67-ED6C7BA81EC7}" destId="{0DFA3B75-238B-4416-AD86-8BF9C1CA6562}" srcOrd="9" destOrd="0" presId="urn:microsoft.com/office/officeart/2005/8/layout/cycle2"/>
    <dgm:cxn modelId="{50BCC591-A704-4F7F-89A7-31A83063D78D}" type="presParOf" srcId="{0DFA3B75-238B-4416-AD86-8BF9C1CA6562}" destId="{5E0E10BF-86EF-49C4-A248-C008FBADFFB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94E47C-5BB2-4F39-8737-FEC488A024A9}" type="doc">
      <dgm:prSet loTypeId="urn:microsoft.com/office/officeart/2005/8/layout/cycle2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D00A96F7-88E3-4D59-B912-18D37612FCE7}">
      <dgm:prSet phldrT="[Texte]" custT="1"/>
      <dgm:spPr>
        <a:solidFill>
          <a:srgbClr val="2A7286"/>
        </a:solidFill>
      </dgm:spPr>
      <dgm:t>
        <a:bodyPr/>
        <a:lstStyle/>
        <a:p>
          <a:r>
            <a:rPr lang="fr-FR" sz="1600" b="1" dirty="0"/>
            <a:t>Passer commande et réceptionner les livraisons</a:t>
          </a:r>
        </a:p>
      </dgm:t>
    </dgm:pt>
    <dgm:pt modelId="{3B2D2E85-68A4-468B-9C66-21B93C129169}" type="parTrans" cxnId="{4A2C4EEB-35B9-4960-A525-12B7B686A71A}">
      <dgm:prSet/>
      <dgm:spPr/>
      <dgm:t>
        <a:bodyPr/>
        <a:lstStyle/>
        <a:p>
          <a:endParaRPr lang="fr-FR"/>
        </a:p>
      </dgm:t>
    </dgm:pt>
    <dgm:pt modelId="{E1C217AF-3936-41F8-9A1A-6A0702854456}" type="sibTrans" cxnId="{4A2C4EEB-35B9-4960-A525-12B7B686A71A}">
      <dgm:prSet/>
      <dgm:spPr/>
      <dgm:t>
        <a:bodyPr/>
        <a:lstStyle/>
        <a:p>
          <a:endParaRPr lang="fr-FR"/>
        </a:p>
      </dgm:t>
    </dgm:pt>
    <dgm:pt modelId="{8E1CEB4B-FF18-45C6-9FEE-6A885F45F21D}">
      <dgm:prSet phldrT="[Texte]" custT="1"/>
      <dgm:spPr>
        <a:solidFill>
          <a:srgbClr val="2A7286"/>
        </a:solidFill>
      </dgm:spPr>
      <dgm:t>
        <a:bodyPr/>
        <a:lstStyle/>
        <a:p>
          <a:r>
            <a:rPr lang="fr-FR" sz="1600" b="1" dirty="0"/>
            <a:t>Négocier, </a:t>
          </a:r>
        </a:p>
        <a:p>
          <a:r>
            <a:rPr lang="fr-FR" sz="1600" b="1" dirty="0"/>
            <a:t>comparer les offres</a:t>
          </a:r>
        </a:p>
      </dgm:t>
    </dgm:pt>
    <dgm:pt modelId="{8A1515E6-CCF2-499F-92B7-95DD866E8B2D}" type="parTrans" cxnId="{05D8FDEA-017F-45BD-AE57-5BD7BDB7CEC1}">
      <dgm:prSet/>
      <dgm:spPr/>
      <dgm:t>
        <a:bodyPr/>
        <a:lstStyle/>
        <a:p>
          <a:endParaRPr lang="fr-FR"/>
        </a:p>
      </dgm:t>
    </dgm:pt>
    <dgm:pt modelId="{37464FCB-AEE7-44D3-942D-74BE63A7693B}" type="sibTrans" cxnId="{05D8FDEA-017F-45BD-AE57-5BD7BDB7CEC1}">
      <dgm:prSet/>
      <dgm:spPr/>
      <dgm:t>
        <a:bodyPr/>
        <a:lstStyle/>
        <a:p>
          <a:endParaRPr lang="fr-FR"/>
        </a:p>
      </dgm:t>
    </dgm:pt>
    <dgm:pt modelId="{94E250CA-356A-4BE7-983C-0BBDBB91358C}">
      <dgm:prSet phldrT="[Texte]" custT="1"/>
      <dgm:spPr>
        <a:solidFill>
          <a:srgbClr val="2A7286"/>
        </a:solidFill>
      </dgm:spPr>
      <dgm:t>
        <a:bodyPr/>
        <a:lstStyle/>
        <a:p>
          <a:r>
            <a:rPr lang="fr-FR" sz="1600" b="1" dirty="0"/>
            <a:t>Régler les fournisseurs</a:t>
          </a:r>
        </a:p>
      </dgm:t>
    </dgm:pt>
    <dgm:pt modelId="{381A209E-7F1A-4A9E-915E-E8B63E4A91A9}" type="parTrans" cxnId="{AE39D5AB-C085-441D-963B-5B9D451DB3C0}">
      <dgm:prSet/>
      <dgm:spPr/>
      <dgm:t>
        <a:bodyPr/>
        <a:lstStyle/>
        <a:p>
          <a:endParaRPr lang="fr-FR"/>
        </a:p>
      </dgm:t>
    </dgm:pt>
    <dgm:pt modelId="{3B53C463-8560-4174-800D-62840B689448}" type="sibTrans" cxnId="{AE39D5AB-C085-441D-963B-5B9D451DB3C0}">
      <dgm:prSet/>
      <dgm:spPr/>
      <dgm:t>
        <a:bodyPr/>
        <a:lstStyle/>
        <a:p>
          <a:endParaRPr lang="fr-FR"/>
        </a:p>
      </dgm:t>
    </dgm:pt>
    <dgm:pt modelId="{18320CE6-21B5-4416-8E64-C70F2AB95CF3}">
      <dgm:prSet phldrT="[Texte]" custT="1"/>
      <dgm:spPr>
        <a:solidFill>
          <a:srgbClr val="2A7286"/>
        </a:solidFill>
      </dgm:spPr>
      <dgm:t>
        <a:bodyPr/>
        <a:lstStyle/>
        <a:p>
          <a:r>
            <a:rPr lang="fr-FR" sz="1600" b="1" dirty="0"/>
            <a:t>Gérer les  litiges</a:t>
          </a:r>
        </a:p>
      </dgm:t>
    </dgm:pt>
    <dgm:pt modelId="{98CFBB20-FC16-4622-B77E-3DDD53DF3BFA}" type="parTrans" cxnId="{138B3EED-D255-4228-8B7E-2EAE31B06689}">
      <dgm:prSet/>
      <dgm:spPr/>
      <dgm:t>
        <a:bodyPr/>
        <a:lstStyle/>
        <a:p>
          <a:endParaRPr lang="fr-FR"/>
        </a:p>
      </dgm:t>
    </dgm:pt>
    <dgm:pt modelId="{871D83CB-7B51-4A3D-9EEB-92AF567BC16D}" type="sibTrans" cxnId="{138B3EED-D255-4228-8B7E-2EAE31B06689}">
      <dgm:prSet/>
      <dgm:spPr/>
      <dgm:t>
        <a:bodyPr/>
        <a:lstStyle/>
        <a:p>
          <a:endParaRPr lang="fr-FR"/>
        </a:p>
      </dgm:t>
    </dgm:pt>
    <dgm:pt modelId="{7C960DF2-9740-4CB7-B807-DC16879ECBAE}">
      <dgm:prSet phldrT="[Texte]" custT="1"/>
      <dgm:spPr>
        <a:solidFill>
          <a:srgbClr val="2A7286"/>
        </a:solidFill>
      </dgm:spPr>
      <dgm:t>
        <a:bodyPr/>
        <a:lstStyle/>
        <a:p>
          <a:r>
            <a:rPr lang="fr-FR" sz="1600" b="1" dirty="0"/>
            <a:t>Investir</a:t>
          </a:r>
        </a:p>
        <a:p>
          <a:r>
            <a:rPr lang="fr-FR" sz="1600" b="1" dirty="0"/>
            <a:t>Rédiger des cahiers des charges</a:t>
          </a:r>
          <a:endParaRPr lang="fr-FR" sz="1600" dirty="0"/>
        </a:p>
      </dgm:t>
    </dgm:pt>
    <dgm:pt modelId="{3C67CBBF-90EA-448A-83D9-231602A607F3}" type="sibTrans" cxnId="{28AAC9B5-31C2-44B3-B2C4-E48BB2E12B4D}">
      <dgm:prSet/>
      <dgm:spPr/>
      <dgm:t>
        <a:bodyPr/>
        <a:lstStyle/>
        <a:p>
          <a:endParaRPr lang="fr-FR"/>
        </a:p>
      </dgm:t>
    </dgm:pt>
    <dgm:pt modelId="{90318875-1571-4EBF-BA90-79A0BFF2AAAD}" type="parTrans" cxnId="{28AAC9B5-31C2-44B3-B2C4-E48BB2E12B4D}">
      <dgm:prSet/>
      <dgm:spPr/>
      <dgm:t>
        <a:bodyPr/>
        <a:lstStyle/>
        <a:p>
          <a:endParaRPr lang="fr-FR"/>
        </a:p>
      </dgm:t>
    </dgm:pt>
    <dgm:pt modelId="{8CCDCF4C-E91F-4067-8C73-EC2893677C37}" type="pres">
      <dgm:prSet presAssocID="{7F94E47C-5BB2-4F39-8737-FEC488A024A9}" presName="cycle" presStyleCnt="0">
        <dgm:presLayoutVars>
          <dgm:dir/>
          <dgm:resizeHandles val="exact"/>
        </dgm:presLayoutVars>
      </dgm:prSet>
      <dgm:spPr/>
    </dgm:pt>
    <dgm:pt modelId="{47EDF0C4-87D3-4AA5-AA6F-2560801B2B97}" type="pres">
      <dgm:prSet presAssocID="{D00A96F7-88E3-4D59-B912-18D37612FCE7}" presName="node" presStyleLbl="node1" presStyleIdx="0" presStyleCnt="5" custScaleX="114848">
        <dgm:presLayoutVars>
          <dgm:bulletEnabled val="1"/>
        </dgm:presLayoutVars>
      </dgm:prSet>
      <dgm:spPr/>
    </dgm:pt>
    <dgm:pt modelId="{6ADD2CB9-83C1-40FB-AF57-7466A9C46BF5}" type="pres">
      <dgm:prSet presAssocID="{E1C217AF-3936-41F8-9A1A-6A0702854456}" presName="sibTrans" presStyleLbl="sibTrans2D1" presStyleIdx="0" presStyleCnt="5"/>
      <dgm:spPr/>
    </dgm:pt>
    <dgm:pt modelId="{87899BA4-938F-4445-8230-B8D2969167FD}" type="pres">
      <dgm:prSet presAssocID="{E1C217AF-3936-41F8-9A1A-6A0702854456}" presName="connectorText" presStyleLbl="sibTrans2D1" presStyleIdx="0" presStyleCnt="5"/>
      <dgm:spPr/>
    </dgm:pt>
    <dgm:pt modelId="{EE9C65F9-1A5E-4726-AD94-06EBC18305A3}" type="pres">
      <dgm:prSet presAssocID="{8E1CEB4B-FF18-45C6-9FEE-6A885F45F21D}" presName="node" presStyleLbl="node1" presStyleIdx="1" presStyleCnt="5" custScaleX="129175" custScaleY="107199" custRadScaleRad="98832" custRadScaleInc="2342">
        <dgm:presLayoutVars>
          <dgm:bulletEnabled val="1"/>
        </dgm:presLayoutVars>
      </dgm:prSet>
      <dgm:spPr/>
    </dgm:pt>
    <dgm:pt modelId="{37C8D07C-37C8-4D50-98C0-C7221831E64A}" type="pres">
      <dgm:prSet presAssocID="{37464FCB-AEE7-44D3-942D-74BE63A7693B}" presName="sibTrans" presStyleLbl="sibTrans2D1" presStyleIdx="1" presStyleCnt="5"/>
      <dgm:spPr/>
    </dgm:pt>
    <dgm:pt modelId="{59B2BAC0-208E-4F24-816C-25960FCB7D54}" type="pres">
      <dgm:prSet presAssocID="{37464FCB-AEE7-44D3-942D-74BE63A7693B}" presName="connectorText" presStyleLbl="sibTrans2D1" presStyleIdx="1" presStyleCnt="5"/>
      <dgm:spPr/>
    </dgm:pt>
    <dgm:pt modelId="{C0B99B8C-EB57-43F4-A603-40478E77E75E}" type="pres">
      <dgm:prSet presAssocID="{94E250CA-356A-4BE7-983C-0BBDBB91358C}" presName="node" presStyleLbl="node1" presStyleIdx="2" presStyleCnt="5" custScaleX="115441" custRadScaleRad="118934" custRadScaleInc="-29035">
        <dgm:presLayoutVars>
          <dgm:bulletEnabled val="1"/>
        </dgm:presLayoutVars>
      </dgm:prSet>
      <dgm:spPr/>
    </dgm:pt>
    <dgm:pt modelId="{887160F9-4FE4-4331-ADCD-C5B8C817C1E6}" type="pres">
      <dgm:prSet presAssocID="{3B53C463-8560-4174-800D-62840B689448}" presName="sibTrans" presStyleLbl="sibTrans2D1" presStyleIdx="2" presStyleCnt="5"/>
      <dgm:spPr/>
    </dgm:pt>
    <dgm:pt modelId="{64F1B229-9774-43E7-B08D-0FED0D1D0D51}" type="pres">
      <dgm:prSet presAssocID="{3B53C463-8560-4174-800D-62840B689448}" presName="connectorText" presStyleLbl="sibTrans2D1" presStyleIdx="2" presStyleCnt="5"/>
      <dgm:spPr/>
    </dgm:pt>
    <dgm:pt modelId="{F73ACF1F-6677-402E-AFD9-F392DAED69EF}" type="pres">
      <dgm:prSet presAssocID="{7C960DF2-9740-4CB7-B807-DC16879ECBAE}" presName="node" presStyleLbl="node1" presStyleIdx="3" presStyleCnt="5" custScaleX="148865" custScaleY="104802" custRadScaleRad="91882" custRadScaleInc="-24254">
        <dgm:presLayoutVars>
          <dgm:bulletEnabled val="1"/>
        </dgm:presLayoutVars>
      </dgm:prSet>
      <dgm:spPr/>
    </dgm:pt>
    <dgm:pt modelId="{472A05C3-D16B-43AE-97D8-2FA21CFD4EED}" type="pres">
      <dgm:prSet presAssocID="{3C67CBBF-90EA-448A-83D9-231602A607F3}" presName="sibTrans" presStyleLbl="sibTrans2D1" presStyleIdx="3" presStyleCnt="5"/>
      <dgm:spPr/>
    </dgm:pt>
    <dgm:pt modelId="{9C897ACC-EB19-4A92-950B-3B827D2ACC9D}" type="pres">
      <dgm:prSet presAssocID="{3C67CBBF-90EA-448A-83D9-231602A607F3}" presName="connectorText" presStyleLbl="sibTrans2D1" presStyleIdx="3" presStyleCnt="5"/>
      <dgm:spPr/>
    </dgm:pt>
    <dgm:pt modelId="{9041AE54-927F-41D7-BFFB-95DB01B7EF82}" type="pres">
      <dgm:prSet presAssocID="{18320CE6-21B5-4416-8E64-C70F2AB95CF3}" presName="node" presStyleLbl="node1" presStyleIdx="4" presStyleCnt="5" custRadScaleRad="96204" custRadScaleInc="-6619">
        <dgm:presLayoutVars>
          <dgm:bulletEnabled val="1"/>
        </dgm:presLayoutVars>
      </dgm:prSet>
      <dgm:spPr/>
    </dgm:pt>
    <dgm:pt modelId="{6D2B2D65-64A7-40E9-862E-5A4D45ABD3A3}" type="pres">
      <dgm:prSet presAssocID="{871D83CB-7B51-4A3D-9EEB-92AF567BC16D}" presName="sibTrans" presStyleLbl="sibTrans2D1" presStyleIdx="4" presStyleCnt="5"/>
      <dgm:spPr/>
    </dgm:pt>
    <dgm:pt modelId="{077A8F86-4306-4F8C-A64A-3492F6FFE58D}" type="pres">
      <dgm:prSet presAssocID="{871D83CB-7B51-4A3D-9EEB-92AF567BC16D}" presName="connectorText" presStyleLbl="sibTrans2D1" presStyleIdx="4" presStyleCnt="5"/>
      <dgm:spPr/>
    </dgm:pt>
  </dgm:ptLst>
  <dgm:cxnLst>
    <dgm:cxn modelId="{F198D919-581A-4EFF-9A96-63252FFD9341}" type="presOf" srcId="{871D83CB-7B51-4A3D-9EEB-92AF567BC16D}" destId="{6D2B2D65-64A7-40E9-862E-5A4D45ABD3A3}" srcOrd="0" destOrd="0" presId="urn:microsoft.com/office/officeart/2005/8/layout/cycle2"/>
    <dgm:cxn modelId="{67AA5B1F-EE4D-448F-93D0-075C9C82C9B7}" type="presOf" srcId="{7C960DF2-9740-4CB7-B807-DC16879ECBAE}" destId="{F73ACF1F-6677-402E-AFD9-F392DAED69EF}" srcOrd="0" destOrd="0" presId="urn:microsoft.com/office/officeart/2005/8/layout/cycle2"/>
    <dgm:cxn modelId="{156AFE3A-DC7B-4F4C-BD44-4767E34CDFB6}" type="presOf" srcId="{94E250CA-356A-4BE7-983C-0BBDBB91358C}" destId="{C0B99B8C-EB57-43F4-A603-40478E77E75E}" srcOrd="0" destOrd="0" presId="urn:microsoft.com/office/officeart/2005/8/layout/cycle2"/>
    <dgm:cxn modelId="{A2CD4946-6CC6-4035-86DF-D16E0990E5EB}" type="presOf" srcId="{7F94E47C-5BB2-4F39-8737-FEC488A024A9}" destId="{8CCDCF4C-E91F-4067-8C73-EC2893677C37}" srcOrd="0" destOrd="0" presId="urn:microsoft.com/office/officeart/2005/8/layout/cycle2"/>
    <dgm:cxn modelId="{4DB8A06B-628F-439F-B04C-ACA807D90738}" type="presOf" srcId="{3C67CBBF-90EA-448A-83D9-231602A607F3}" destId="{472A05C3-D16B-43AE-97D8-2FA21CFD4EED}" srcOrd="0" destOrd="0" presId="urn:microsoft.com/office/officeart/2005/8/layout/cycle2"/>
    <dgm:cxn modelId="{1212716F-4EEF-4772-B655-1F33FDFE8E61}" type="presOf" srcId="{8E1CEB4B-FF18-45C6-9FEE-6A885F45F21D}" destId="{EE9C65F9-1A5E-4726-AD94-06EBC18305A3}" srcOrd="0" destOrd="0" presId="urn:microsoft.com/office/officeart/2005/8/layout/cycle2"/>
    <dgm:cxn modelId="{482EC071-6363-4E07-B14E-1DCEF8534BFF}" type="presOf" srcId="{871D83CB-7B51-4A3D-9EEB-92AF567BC16D}" destId="{077A8F86-4306-4F8C-A64A-3492F6FFE58D}" srcOrd="1" destOrd="0" presId="urn:microsoft.com/office/officeart/2005/8/layout/cycle2"/>
    <dgm:cxn modelId="{40035283-83BE-44C8-9A1A-D5B6804EC4F2}" type="presOf" srcId="{D00A96F7-88E3-4D59-B912-18D37612FCE7}" destId="{47EDF0C4-87D3-4AA5-AA6F-2560801B2B97}" srcOrd="0" destOrd="0" presId="urn:microsoft.com/office/officeart/2005/8/layout/cycle2"/>
    <dgm:cxn modelId="{064A3C88-8EA9-4DE1-B964-A9D45C51C859}" type="presOf" srcId="{3B53C463-8560-4174-800D-62840B689448}" destId="{64F1B229-9774-43E7-B08D-0FED0D1D0D51}" srcOrd="1" destOrd="0" presId="urn:microsoft.com/office/officeart/2005/8/layout/cycle2"/>
    <dgm:cxn modelId="{17CA3B91-D964-485A-8CA9-613A9D53B4A8}" type="presOf" srcId="{E1C217AF-3936-41F8-9A1A-6A0702854456}" destId="{6ADD2CB9-83C1-40FB-AF57-7466A9C46BF5}" srcOrd="0" destOrd="0" presId="urn:microsoft.com/office/officeart/2005/8/layout/cycle2"/>
    <dgm:cxn modelId="{970BB49D-1DDD-493D-A1A9-A09CCFD7FF7E}" type="presOf" srcId="{37464FCB-AEE7-44D3-942D-74BE63A7693B}" destId="{59B2BAC0-208E-4F24-816C-25960FCB7D54}" srcOrd="1" destOrd="0" presId="urn:microsoft.com/office/officeart/2005/8/layout/cycle2"/>
    <dgm:cxn modelId="{AE39D5AB-C085-441D-963B-5B9D451DB3C0}" srcId="{7F94E47C-5BB2-4F39-8737-FEC488A024A9}" destId="{94E250CA-356A-4BE7-983C-0BBDBB91358C}" srcOrd="2" destOrd="0" parTransId="{381A209E-7F1A-4A9E-915E-E8B63E4A91A9}" sibTransId="{3B53C463-8560-4174-800D-62840B689448}"/>
    <dgm:cxn modelId="{28AAC9B5-31C2-44B3-B2C4-E48BB2E12B4D}" srcId="{7F94E47C-5BB2-4F39-8737-FEC488A024A9}" destId="{7C960DF2-9740-4CB7-B807-DC16879ECBAE}" srcOrd="3" destOrd="0" parTransId="{90318875-1571-4EBF-BA90-79A0BFF2AAAD}" sibTransId="{3C67CBBF-90EA-448A-83D9-231602A607F3}"/>
    <dgm:cxn modelId="{27C10DC8-1934-46CE-A62D-5E06888CA182}" type="presOf" srcId="{37464FCB-AEE7-44D3-942D-74BE63A7693B}" destId="{37C8D07C-37C8-4D50-98C0-C7221831E64A}" srcOrd="0" destOrd="0" presId="urn:microsoft.com/office/officeart/2005/8/layout/cycle2"/>
    <dgm:cxn modelId="{E47275E5-74BE-4BEA-BBC8-499F334ED9CE}" type="presOf" srcId="{3C67CBBF-90EA-448A-83D9-231602A607F3}" destId="{9C897ACC-EB19-4A92-950B-3B827D2ACC9D}" srcOrd="1" destOrd="0" presId="urn:microsoft.com/office/officeart/2005/8/layout/cycle2"/>
    <dgm:cxn modelId="{D10241E7-F723-439A-915D-94850C8E63DC}" type="presOf" srcId="{18320CE6-21B5-4416-8E64-C70F2AB95CF3}" destId="{9041AE54-927F-41D7-BFFB-95DB01B7EF82}" srcOrd="0" destOrd="0" presId="urn:microsoft.com/office/officeart/2005/8/layout/cycle2"/>
    <dgm:cxn modelId="{DC93F2E7-20F8-4712-A12A-5101B07B9BFF}" type="presOf" srcId="{3B53C463-8560-4174-800D-62840B689448}" destId="{887160F9-4FE4-4331-ADCD-C5B8C817C1E6}" srcOrd="0" destOrd="0" presId="urn:microsoft.com/office/officeart/2005/8/layout/cycle2"/>
    <dgm:cxn modelId="{05D8FDEA-017F-45BD-AE57-5BD7BDB7CEC1}" srcId="{7F94E47C-5BB2-4F39-8737-FEC488A024A9}" destId="{8E1CEB4B-FF18-45C6-9FEE-6A885F45F21D}" srcOrd="1" destOrd="0" parTransId="{8A1515E6-CCF2-499F-92B7-95DD866E8B2D}" sibTransId="{37464FCB-AEE7-44D3-942D-74BE63A7693B}"/>
    <dgm:cxn modelId="{4A2C4EEB-35B9-4960-A525-12B7B686A71A}" srcId="{7F94E47C-5BB2-4F39-8737-FEC488A024A9}" destId="{D00A96F7-88E3-4D59-B912-18D37612FCE7}" srcOrd="0" destOrd="0" parTransId="{3B2D2E85-68A4-468B-9C66-21B93C129169}" sibTransId="{E1C217AF-3936-41F8-9A1A-6A0702854456}"/>
    <dgm:cxn modelId="{138B3EED-D255-4228-8B7E-2EAE31B06689}" srcId="{7F94E47C-5BB2-4F39-8737-FEC488A024A9}" destId="{18320CE6-21B5-4416-8E64-C70F2AB95CF3}" srcOrd="4" destOrd="0" parTransId="{98CFBB20-FC16-4622-B77E-3DDD53DF3BFA}" sibTransId="{871D83CB-7B51-4A3D-9EEB-92AF567BC16D}"/>
    <dgm:cxn modelId="{61C448EE-148A-4737-A17E-8AEE0ADE6A9E}" type="presOf" srcId="{E1C217AF-3936-41F8-9A1A-6A0702854456}" destId="{87899BA4-938F-4445-8230-B8D2969167FD}" srcOrd="1" destOrd="0" presId="urn:microsoft.com/office/officeart/2005/8/layout/cycle2"/>
    <dgm:cxn modelId="{0F297F23-41ED-4A36-A6A5-2E48A359FFF6}" type="presParOf" srcId="{8CCDCF4C-E91F-4067-8C73-EC2893677C37}" destId="{47EDF0C4-87D3-4AA5-AA6F-2560801B2B97}" srcOrd="0" destOrd="0" presId="urn:microsoft.com/office/officeart/2005/8/layout/cycle2"/>
    <dgm:cxn modelId="{C1EA1C75-2A8E-432C-8937-692B26A4ABDE}" type="presParOf" srcId="{8CCDCF4C-E91F-4067-8C73-EC2893677C37}" destId="{6ADD2CB9-83C1-40FB-AF57-7466A9C46BF5}" srcOrd="1" destOrd="0" presId="urn:microsoft.com/office/officeart/2005/8/layout/cycle2"/>
    <dgm:cxn modelId="{B91564CF-651C-4F74-9155-C0322E6EEAF0}" type="presParOf" srcId="{6ADD2CB9-83C1-40FB-AF57-7466A9C46BF5}" destId="{87899BA4-938F-4445-8230-B8D2969167FD}" srcOrd="0" destOrd="0" presId="urn:microsoft.com/office/officeart/2005/8/layout/cycle2"/>
    <dgm:cxn modelId="{661402E9-B257-467A-9AEC-2CBF71C361DB}" type="presParOf" srcId="{8CCDCF4C-E91F-4067-8C73-EC2893677C37}" destId="{EE9C65F9-1A5E-4726-AD94-06EBC18305A3}" srcOrd="2" destOrd="0" presId="urn:microsoft.com/office/officeart/2005/8/layout/cycle2"/>
    <dgm:cxn modelId="{E02F456F-6BD2-4A4C-8548-FD33E9FBDF02}" type="presParOf" srcId="{8CCDCF4C-E91F-4067-8C73-EC2893677C37}" destId="{37C8D07C-37C8-4D50-98C0-C7221831E64A}" srcOrd="3" destOrd="0" presId="urn:microsoft.com/office/officeart/2005/8/layout/cycle2"/>
    <dgm:cxn modelId="{C520B157-9BA5-48BD-BA17-7CCED5B0CDB4}" type="presParOf" srcId="{37C8D07C-37C8-4D50-98C0-C7221831E64A}" destId="{59B2BAC0-208E-4F24-816C-25960FCB7D54}" srcOrd="0" destOrd="0" presId="urn:microsoft.com/office/officeart/2005/8/layout/cycle2"/>
    <dgm:cxn modelId="{53414F7C-B5EC-46BD-9148-01BB2C91D61D}" type="presParOf" srcId="{8CCDCF4C-E91F-4067-8C73-EC2893677C37}" destId="{C0B99B8C-EB57-43F4-A603-40478E77E75E}" srcOrd="4" destOrd="0" presId="urn:microsoft.com/office/officeart/2005/8/layout/cycle2"/>
    <dgm:cxn modelId="{088B56EF-746F-4D61-93F4-5B8E67ACD0D8}" type="presParOf" srcId="{8CCDCF4C-E91F-4067-8C73-EC2893677C37}" destId="{887160F9-4FE4-4331-ADCD-C5B8C817C1E6}" srcOrd="5" destOrd="0" presId="urn:microsoft.com/office/officeart/2005/8/layout/cycle2"/>
    <dgm:cxn modelId="{4D57D70E-5B09-4DAB-A4D3-6BAFAABBA18E}" type="presParOf" srcId="{887160F9-4FE4-4331-ADCD-C5B8C817C1E6}" destId="{64F1B229-9774-43E7-B08D-0FED0D1D0D51}" srcOrd="0" destOrd="0" presId="urn:microsoft.com/office/officeart/2005/8/layout/cycle2"/>
    <dgm:cxn modelId="{8BC49453-405B-40EC-A337-92DC26D306C8}" type="presParOf" srcId="{8CCDCF4C-E91F-4067-8C73-EC2893677C37}" destId="{F73ACF1F-6677-402E-AFD9-F392DAED69EF}" srcOrd="6" destOrd="0" presId="urn:microsoft.com/office/officeart/2005/8/layout/cycle2"/>
    <dgm:cxn modelId="{F07C70C0-4A9C-47A6-ADB4-E2DBE3037571}" type="presParOf" srcId="{8CCDCF4C-E91F-4067-8C73-EC2893677C37}" destId="{472A05C3-D16B-43AE-97D8-2FA21CFD4EED}" srcOrd="7" destOrd="0" presId="urn:microsoft.com/office/officeart/2005/8/layout/cycle2"/>
    <dgm:cxn modelId="{0465AAC0-2DA7-4A5D-8D3A-D34391447375}" type="presParOf" srcId="{472A05C3-D16B-43AE-97D8-2FA21CFD4EED}" destId="{9C897ACC-EB19-4A92-950B-3B827D2ACC9D}" srcOrd="0" destOrd="0" presId="urn:microsoft.com/office/officeart/2005/8/layout/cycle2"/>
    <dgm:cxn modelId="{97F64149-31B7-42BF-AC0B-0F02A16B0571}" type="presParOf" srcId="{8CCDCF4C-E91F-4067-8C73-EC2893677C37}" destId="{9041AE54-927F-41D7-BFFB-95DB01B7EF82}" srcOrd="8" destOrd="0" presId="urn:microsoft.com/office/officeart/2005/8/layout/cycle2"/>
    <dgm:cxn modelId="{BD516A26-DAF8-4B42-B236-04588D528BB8}" type="presParOf" srcId="{8CCDCF4C-E91F-4067-8C73-EC2893677C37}" destId="{6D2B2D65-64A7-40E9-862E-5A4D45ABD3A3}" srcOrd="9" destOrd="0" presId="urn:microsoft.com/office/officeart/2005/8/layout/cycle2"/>
    <dgm:cxn modelId="{BBDB5FFB-F94D-44CF-8672-4AE5C7A21D27}" type="presParOf" srcId="{6D2B2D65-64A7-40E9-862E-5A4D45ABD3A3}" destId="{077A8F86-4306-4F8C-A64A-3492F6FFE58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9AC298-D07A-4F5B-BEA2-1EEBCF7DFBD0}" type="doc">
      <dgm:prSet loTypeId="urn:microsoft.com/office/officeart/2005/8/layout/radial5" loCatId="cycle" qsTypeId="urn:microsoft.com/office/officeart/2005/8/quickstyle/3d3" qsCatId="3D" csTypeId="urn:microsoft.com/office/officeart/2005/8/colors/colorful1#6" csCatId="colorful" phldr="1"/>
      <dgm:spPr/>
      <dgm:t>
        <a:bodyPr/>
        <a:lstStyle/>
        <a:p>
          <a:endParaRPr lang="fr-FR"/>
        </a:p>
      </dgm:t>
    </dgm:pt>
    <dgm:pt modelId="{57F45BC7-8F89-413E-9706-1DA34515AA63}">
      <dgm:prSet phldrT="[Texte]" custT="1"/>
      <dgm:spPr/>
      <dgm:t>
        <a:bodyPr/>
        <a:lstStyle/>
        <a:p>
          <a:r>
            <a:rPr lang="fr-FR" sz="2100" b="1" dirty="0"/>
            <a:t>Développement de la PME</a:t>
          </a:r>
        </a:p>
      </dgm:t>
    </dgm:pt>
    <dgm:pt modelId="{F9F5316B-E86F-4840-B1CF-B83AFA6DA8B4}" type="parTrans" cxnId="{13D85303-AFE5-474A-AED3-64B5644F559B}">
      <dgm:prSet/>
      <dgm:spPr/>
      <dgm:t>
        <a:bodyPr/>
        <a:lstStyle/>
        <a:p>
          <a:endParaRPr lang="fr-FR"/>
        </a:p>
      </dgm:t>
    </dgm:pt>
    <dgm:pt modelId="{A3B55315-A064-43BB-A84C-18FEFC23158F}" type="sibTrans" cxnId="{13D85303-AFE5-474A-AED3-64B5644F559B}">
      <dgm:prSet/>
      <dgm:spPr/>
      <dgm:t>
        <a:bodyPr/>
        <a:lstStyle/>
        <a:p>
          <a:endParaRPr lang="fr-FR"/>
        </a:p>
      </dgm:t>
    </dgm:pt>
    <dgm:pt modelId="{088BC13D-BCEC-4F5F-8D2A-735943934884}">
      <dgm:prSet phldrT="[Texte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r-FR" sz="1600" b="1" dirty="0"/>
            <a:t>Gestion de l’archivage des documents, gestion du temps</a:t>
          </a:r>
        </a:p>
      </dgm:t>
    </dgm:pt>
    <dgm:pt modelId="{2F341E15-17F4-42A0-98A0-71822935BCF9}" type="parTrans" cxnId="{CD2569EC-1061-429D-926E-1FF98F750D5B}">
      <dgm:prSet/>
      <dgm:spPr/>
      <dgm:t>
        <a:bodyPr/>
        <a:lstStyle/>
        <a:p>
          <a:endParaRPr lang="fr-FR"/>
        </a:p>
      </dgm:t>
    </dgm:pt>
    <dgm:pt modelId="{493A6837-D21B-4A94-94C1-67393DEE83B5}" type="sibTrans" cxnId="{CD2569EC-1061-429D-926E-1FF98F750D5B}">
      <dgm:prSet/>
      <dgm:spPr/>
      <dgm:t>
        <a:bodyPr/>
        <a:lstStyle/>
        <a:p>
          <a:endParaRPr lang="fr-FR"/>
        </a:p>
      </dgm:t>
    </dgm:pt>
    <dgm:pt modelId="{FD8B5E7C-E23E-4684-9171-703837906DD9}">
      <dgm:prSet phldrT="[Texte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r-FR" sz="1600" b="1" dirty="0"/>
            <a:t> Développement commercial (lancement d’un nouveau produit…)</a:t>
          </a:r>
        </a:p>
      </dgm:t>
    </dgm:pt>
    <dgm:pt modelId="{8695DF24-FB53-437B-9120-50AB98900C35}" type="parTrans" cxnId="{3C370126-4FF1-4CAB-AED7-F3CF14E2A475}">
      <dgm:prSet/>
      <dgm:spPr/>
      <dgm:t>
        <a:bodyPr/>
        <a:lstStyle/>
        <a:p>
          <a:endParaRPr lang="fr-FR"/>
        </a:p>
      </dgm:t>
    </dgm:pt>
    <dgm:pt modelId="{79315F44-BBF6-4816-B3A5-F01ABD771A0F}" type="sibTrans" cxnId="{3C370126-4FF1-4CAB-AED7-F3CF14E2A475}">
      <dgm:prSet/>
      <dgm:spPr/>
      <dgm:t>
        <a:bodyPr/>
        <a:lstStyle/>
        <a:p>
          <a:endParaRPr lang="fr-FR"/>
        </a:p>
      </dgm:t>
    </dgm:pt>
    <dgm:pt modelId="{AAEDC646-F490-43C2-B871-DE772D67AC9B}">
      <dgm:prSet phldrT="[Texte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r-FR" sz="1600" b="1" dirty="0"/>
            <a:t> Les modes de financement des investissements  (emprunts…)</a:t>
          </a:r>
        </a:p>
      </dgm:t>
    </dgm:pt>
    <dgm:pt modelId="{8D6CE686-B0E6-41FB-B049-0F97EC62902D}" type="parTrans" cxnId="{3B45E623-A98E-46AA-BE01-981D1342DDCE}">
      <dgm:prSet/>
      <dgm:spPr/>
      <dgm:t>
        <a:bodyPr/>
        <a:lstStyle/>
        <a:p>
          <a:endParaRPr lang="fr-FR"/>
        </a:p>
      </dgm:t>
    </dgm:pt>
    <dgm:pt modelId="{46CF8E4E-2FBD-4AEE-93F4-5D31C38AC98A}" type="sibTrans" cxnId="{3B45E623-A98E-46AA-BE01-981D1342DDCE}">
      <dgm:prSet/>
      <dgm:spPr/>
      <dgm:t>
        <a:bodyPr/>
        <a:lstStyle/>
        <a:p>
          <a:endParaRPr lang="fr-FR"/>
        </a:p>
      </dgm:t>
    </dgm:pt>
    <dgm:pt modelId="{038D01CF-29DD-47F4-BCD3-902AE60CA933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r-FR" sz="1600" b="1" dirty="0"/>
            <a:t> L'analyse financière de l'entreprise  (bilan, compte de résultat…)</a:t>
          </a:r>
        </a:p>
      </dgm:t>
    </dgm:pt>
    <dgm:pt modelId="{2B4A7E52-0B61-48A9-B32B-790A839121FC}" type="parTrans" cxnId="{02AD5EB4-DE65-4242-B3B6-2A615FAA3E24}">
      <dgm:prSet/>
      <dgm:spPr/>
      <dgm:t>
        <a:bodyPr/>
        <a:lstStyle/>
        <a:p>
          <a:endParaRPr lang="fr-FR"/>
        </a:p>
      </dgm:t>
    </dgm:pt>
    <dgm:pt modelId="{B9A66B6B-0F88-4194-ACA0-34479FB45915}" type="sibTrans" cxnId="{02AD5EB4-DE65-4242-B3B6-2A615FAA3E24}">
      <dgm:prSet/>
      <dgm:spPr/>
      <dgm:t>
        <a:bodyPr/>
        <a:lstStyle/>
        <a:p>
          <a:endParaRPr lang="fr-FR"/>
        </a:p>
      </dgm:t>
    </dgm:pt>
    <dgm:pt modelId="{D87320A7-221D-44D5-B2E8-806F589A279F}" type="pres">
      <dgm:prSet presAssocID="{119AC298-D07A-4F5B-BEA2-1EEBCF7DFBD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B0C27C3-0EA7-4745-8446-B704B541770C}" type="pres">
      <dgm:prSet presAssocID="{57F45BC7-8F89-413E-9706-1DA34515AA63}" presName="centerShape" presStyleLbl="node0" presStyleIdx="0" presStyleCnt="1" custScaleX="266360" custScaleY="171602" custLinFactNeighborX="-184" custLinFactNeighborY="6537"/>
      <dgm:spPr/>
    </dgm:pt>
    <dgm:pt modelId="{34522B31-25A7-495B-BA2F-FFE9D4919B1E}" type="pres">
      <dgm:prSet presAssocID="{2F341E15-17F4-42A0-98A0-71822935BCF9}" presName="parTrans" presStyleLbl="sibTrans2D1" presStyleIdx="0" presStyleCnt="4"/>
      <dgm:spPr/>
    </dgm:pt>
    <dgm:pt modelId="{C33BB113-294C-4E70-ABD2-734058C8E997}" type="pres">
      <dgm:prSet presAssocID="{2F341E15-17F4-42A0-98A0-71822935BCF9}" presName="connectorText" presStyleLbl="sibTrans2D1" presStyleIdx="0" presStyleCnt="4"/>
      <dgm:spPr/>
    </dgm:pt>
    <dgm:pt modelId="{3CCA1D3B-DD20-455C-8D43-DD23BC02952F}" type="pres">
      <dgm:prSet presAssocID="{088BC13D-BCEC-4F5F-8D2A-735943934884}" presName="node" presStyleLbl="node1" presStyleIdx="0" presStyleCnt="4" custScaleX="190723" custScaleY="129762" custRadScaleRad="149259" custRadScaleInc="121181">
        <dgm:presLayoutVars>
          <dgm:bulletEnabled val="1"/>
        </dgm:presLayoutVars>
      </dgm:prSet>
      <dgm:spPr/>
    </dgm:pt>
    <dgm:pt modelId="{62574E6C-57DB-4E8C-956A-28B8E863CCEF}" type="pres">
      <dgm:prSet presAssocID="{8695DF24-FB53-437B-9120-50AB98900C35}" presName="parTrans" presStyleLbl="sibTrans2D1" presStyleIdx="1" presStyleCnt="4"/>
      <dgm:spPr/>
    </dgm:pt>
    <dgm:pt modelId="{D667DAF6-E4C9-4A0D-9D94-AD58F8D41CCB}" type="pres">
      <dgm:prSet presAssocID="{8695DF24-FB53-437B-9120-50AB98900C35}" presName="connectorText" presStyleLbl="sibTrans2D1" presStyleIdx="1" presStyleCnt="4"/>
      <dgm:spPr/>
    </dgm:pt>
    <dgm:pt modelId="{E71EB8C8-0A6D-4A27-80DA-66892EAB0C23}" type="pres">
      <dgm:prSet presAssocID="{FD8B5E7C-E23E-4684-9171-703837906DD9}" presName="node" presStyleLbl="node1" presStyleIdx="1" presStyleCnt="4" custScaleX="192249" custScaleY="151666" custRadScaleRad="171058" custRadScaleInc="57235">
        <dgm:presLayoutVars>
          <dgm:bulletEnabled val="1"/>
        </dgm:presLayoutVars>
      </dgm:prSet>
      <dgm:spPr/>
    </dgm:pt>
    <dgm:pt modelId="{FC5E4741-2804-4C51-9AD2-AE1462255FDF}" type="pres">
      <dgm:prSet presAssocID="{2B4A7E52-0B61-48A9-B32B-790A839121FC}" presName="parTrans" presStyleLbl="sibTrans2D1" presStyleIdx="2" presStyleCnt="4"/>
      <dgm:spPr/>
    </dgm:pt>
    <dgm:pt modelId="{1469DC4A-4804-45C2-B0CE-4C79B720660B}" type="pres">
      <dgm:prSet presAssocID="{2B4A7E52-0B61-48A9-B32B-790A839121FC}" presName="connectorText" presStyleLbl="sibTrans2D1" presStyleIdx="2" presStyleCnt="4"/>
      <dgm:spPr/>
    </dgm:pt>
    <dgm:pt modelId="{EB97E306-C5A0-4E90-9878-BAC5145FE076}" type="pres">
      <dgm:prSet presAssocID="{038D01CF-29DD-47F4-BCD3-902AE60CA933}" presName="node" presStyleLbl="node1" presStyleIdx="2" presStyleCnt="4" custScaleX="194800" custScaleY="144311" custRadScaleRad="173853" custRadScaleInc="146163">
        <dgm:presLayoutVars>
          <dgm:bulletEnabled val="1"/>
        </dgm:presLayoutVars>
      </dgm:prSet>
      <dgm:spPr/>
    </dgm:pt>
    <dgm:pt modelId="{D57F8812-5286-43C9-99A0-770A6E9297DD}" type="pres">
      <dgm:prSet presAssocID="{8D6CE686-B0E6-41FB-B049-0F97EC62902D}" presName="parTrans" presStyleLbl="sibTrans2D1" presStyleIdx="3" presStyleCnt="4"/>
      <dgm:spPr/>
    </dgm:pt>
    <dgm:pt modelId="{259D717D-383A-499D-94C2-A75159833D53}" type="pres">
      <dgm:prSet presAssocID="{8D6CE686-B0E6-41FB-B049-0F97EC62902D}" presName="connectorText" presStyleLbl="sibTrans2D1" presStyleIdx="3" presStyleCnt="4"/>
      <dgm:spPr/>
    </dgm:pt>
    <dgm:pt modelId="{6CE59728-86AB-4F36-AD94-2A195EBFD636}" type="pres">
      <dgm:prSet presAssocID="{AAEDC646-F490-43C2-B871-DE772D67AC9B}" presName="node" presStyleLbl="node1" presStyleIdx="3" presStyleCnt="4" custScaleX="196139" custScaleY="120588" custRadScaleRad="145993" custRadScaleInc="65304">
        <dgm:presLayoutVars>
          <dgm:bulletEnabled val="1"/>
        </dgm:presLayoutVars>
      </dgm:prSet>
      <dgm:spPr/>
    </dgm:pt>
  </dgm:ptLst>
  <dgm:cxnLst>
    <dgm:cxn modelId="{13D85303-AFE5-474A-AED3-64B5644F559B}" srcId="{119AC298-D07A-4F5B-BEA2-1EEBCF7DFBD0}" destId="{57F45BC7-8F89-413E-9706-1DA34515AA63}" srcOrd="0" destOrd="0" parTransId="{F9F5316B-E86F-4840-B1CF-B83AFA6DA8B4}" sibTransId="{A3B55315-A064-43BB-A84C-18FEFC23158F}"/>
    <dgm:cxn modelId="{3B45E623-A98E-46AA-BE01-981D1342DDCE}" srcId="{57F45BC7-8F89-413E-9706-1DA34515AA63}" destId="{AAEDC646-F490-43C2-B871-DE772D67AC9B}" srcOrd="3" destOrd="0" parTransId="{8D6CE686-B0E6-41FB-B049-0F97EC62902D}" sibTransId="{46CF8E4E-2FBD-4AEE-93F4-5D31C38AC98A}"/>
    <dgm:cxn modelId="{D766B125-FE55-4D80-BCB6-F38D8ADA2535}" type="presOf" srcId="{2F341E15-17F4-42A0-98A0-71822935BCF9}" destId="{34522B31-25A7-495B-BA2F-FFE9D4919B1E}" srcOrd="0" destOrd="0" presId="urn:microsoft.com/office/officeart/2005/8/layout/radial5"/>
    <dgm:cxn modelId="{3C370126-4FF1-4CAB-AED7-F3CF14E2A475}" srcId="{57F45BC7-8F89-413E-9706-1DA34515AA63}" destId="{FD8B5E7C-E23E-4684-9171-703837906DD9}" srcOrd="1" destOrd="0" parTransId="{8695DF24-FB53-437B-9120-50AB98900C35}" sibTransId="{79315F44-BBF6-4816-B3A5-F01ABD771A0F}"/>
    <dgm:cxn modelId="{76B8F62F-9C78-43C9-BBDA-4E4E90B76858}" type="presOf" srcId="{8D6CE686-B0E6-41FB-B049-0F97EC62902D}" destId="{259D717D-383A-499D-94C2-A75159833D53}" srcOrd="1" destOrd="0" presId="urn:microsoft.com/office/officeart/2005/8/layout/radial5"/>
    <dgm:cxn modelId="{26C09232-EA9B-48BE-BCE0-1BCDE6E9AF9C}" type="presOf" srcId="{8695DF24-FB53-437B-9120-50AB98900C35}" destId="{62574E6C-57DB-4E8C-956A-28B8E863CCEF}" srcOrd="0" destOrd="0" presId="urn:microsoft.com/office/officeart/2005/8/layout/radial5"/>
    <dgm:cxn modelId="{AF3E1F3D-1129-4C68-80C7-E6CEC45601B7}" type="presOf" srcId="{088BC13D-BCEC-4F5F-8D2A-735943934884}" destId="{3CCA1D3B-DD20-455C-8D43-DD23BC02952F}" srcOrd="0" destOrd="0" presId="urn:microsoft.com/office/officeart/2005/8/layout/radial5"/>
    <dgm:cxn modelId="{E0C20046-E907-493B-BF8F-94E790794553}" type="presOf" srcId="{2B4A7E52-0B61-48A9-B32B-790A839121FC}" destId="{FC5E4741-2804-4C51-9AD2-AE1462255FDF}" srcOrd="0" destOrd="0" presId="urn:microsoft.com/office/officeart/2005/8/layout/radial5"/>
    <dgm:cxn modelId="{BEE12349-77C6-4C0E-B37A-217AF3FB1422}" type="presOf" srcId="{8695DF24-FB53-437B-9120-50AB98900C35}" destId="{D667DAF6-E4C9-4A0D-9D94-AD58F8D41CCB}" srcOrd="1" destOrd="0" presId="urn:microsoft.com/office/officeart/2005/8/layout/radial5"/>
    <dgm:cxn modelId="{7E5F0B89-B1A5-4670-BAA6-B9CB32FA5136}" type="presOf" srcId="{2B4A7E52-0B61-48A9-B32B-790A839121FC}" destId="{1469DC4A-4804-45C2-B0CE-4C79B720660B}" srcOrd="1" destOrd="0" presId="urn:microsoft.com/office/officeart/2005/8/layout/radial5"/>
    <dgm:cxn modelId="{4863BDA5-39BA-4422-991F-8C8F81F14288}" type="presOf" srcId="{57F45BC7-8F89-413E-9706-1DA34515AA63}" destId="{5B0C27C3-0EA7-4745-8446-B704B541770C}" srcOrd="0" destOrd="0" presId="urn:microsoft.com/office/officeart/2005/8/layout/radial5"/>
    <dgm:cxn modelId="{920447B3-8AB3-46A5-BB6C-01150B15CF75}" type="presOf" srcId="{8D6CE686-B0E6-41FB-B049-0F97EC62902D}" destId="{D57F8812-5286-43C9-99A0-770A6E9297DD}" srcOrd="0" destOrd="0" presId="urn:microsoft.com/office/officeart/2005/8/layout/radial5"/>
    <dgm:cxn modelId="{02AD5EB4-DE65-4242-B3B6-2A615FAA3E24}" srcId="{57F45BC7-8F89-413E-9706-1DA34515AA63}" destId="{038D01CF-29DD-47F4-BCD3-902AE60CA933}" srcOrd="2" destOrd="0" parTransId="{2B4A7E52-0B61-48A9-B32B-790A839121FC}" sibTransId="{B9A66B6B-0F88-4194-ACA0-34479FB45915}"/>
    <dgm:cxn modelId="{86E596C6-B487-4A60-8DDD-664687100CFA}" type="presOf" srcId="{FD8B5E7C-E23E-4684-9171-703837906DD9}" destId="{E71EB8C8-0A6D-4A27-80DA-66892EAB0C23}" srcOrd="0" destOrd="0" presId="urn:microsoft.com/office/officeart/2005/8/layout/radial5"/>
    <dgm:cxn modelId="{AFF3A5C8-32DE-4167-BFC5-16A5828B52AF}" type="presOf" srcId="{119AC298-D07A-4F5B-BEA2-1EEBCF7DFBD0}" destId="{D87320A7-221D-44D5-B2E8-806F589A279F}" srcOrd="0" destOrd="0" presId="urn:microsoft.com/office/officeart/2005/8/layout/radial5"/>
    <dgm:cxn modelId="{11F1BEE2-6B58-48EC-BF2E-561792D3EFFE}" type="presOf" srcId="{038D01CF-29DD-47F4-BCD3-902AE60CA933}" destId="{EB97E306-C5A0-4E90-9878-BAC5145FE076}" srcOrd="0" destOrd="0" presId="urn:microsoft.com/office/officeart/2005/8/layout/radial5"/>
    <dgm:cxn modelId="{A50FBAE3-0258-4A5A-92FE-75420E2C7385}" type="presOf" srcId="{AAEDC646-F490-43C2-B871-DE772D67AC9B}" destId="{6CE59728-86AB-4F36-AD94-2A195EBFD636}" srcOrd="0" destOrd="0" presId="urn:microsoft.com/office/officeart/2005/8/layout/radial5"/>
    <dgm:cxn modelId="{CD2569EC-1061-429D-926E-1FF98F750D5B}" srcId="{57F45BC7-8F89-413E-9706-1DA34515AA63}" destId="{088BC13D-BCEC-4F5F-8D2A-735943934884}" srcOrd="0" destOrd="0" parTransId="{2F341E15-17F4-42A0-98A0-71822935BCF9}" sibTransId="{493A6837-D21B-4A94-94C1-67393DEE83B5}"/>
    <dgm:cxn modelId="{76DF5AF0-E5D7-40AC-9AA9-25CCC2A22A0D}" type="presOf" srcId="{2F341E15-17F4-42A0-98A0-71822935BCF9}" destId="{C33BB113-294C-4E70-ABD2-734058C8E997}" srcOrd="1" destOrd="0" presId="urn:microsoft.com/office/officeart/2005/8/layout/radial5"/>
    <dgm:cxn modelId="{55689092-FB2B-4063-8778-8D30147D9DC4}" type="presParOf" srcId="{D87320A7-221D-44D5-B2E8-806F589A279F}" destId="{5B0C27C3-0EA7-4745-8446-B704B541770C}" srcOrd="0" destOrd="0" presId="urn:microsoft.com/office/officeart/2005/8/layout/radial5"/>
    <dgm:cxn modelId="{6037AFF7-8E6C-4156-8210-161021F9596C}" type="presParOf" srcId="{D87320A7-221D-44D5-B2E8-806F589A279F}" destId="{34522B31-25A7-495B-BA2F-FFE9D4919B1E}" srcOrd="1" destOrd="0" presId="urn:microsoft.com/office/officeart/2005/8/layout/radial5"/>
    <dgm:cxn modelId="{4F8837CF-1431-43EA-BACC-39D74A49A043}" type="presParOf" srcId="{34522B31-25A7-495B-BA2F-FFE9D4919B1E}" destId="{C33BB113-294C-4E70-ABD2-734058C8E997}" srcOrd="0" destOrd="0" presId="urn:microsoft.com/office/officeart/2005/8/layout/radial5"/>
    <dgm:cxn modelId="{91FB7E3D-7A60-4E72-9742-D06D85A55C49}" type="presParOf" srcId="{D87320A7-221D-44D5-B2E8-806F589A279F}" destId="{3CCA1D3B-DD20-455C-8D43-DD23BC02952F}" srcOrd="2" destOrd="0" presId="urn:microsoft.com/office/officeart/2005/8/layout/radial5"/>
    <dgm:cxn modelId="{37A791C8-E968-4F0A-8DDF-8A72B8852CC6}" type="presParOf" srcId="{D87320A7-221D-44D5-B2E8-806F589A279F}" destId="{62574E6C-57DB-4E8C-956A-28B8E863CCEF}" srcOrd="3" destOrd="0" presId="urn:microsoft.com/office/officeart/2005/8/layout/radial5"/>
    <dgm:cxn modelId="{0270B53B-A4CD-4BAC-893E-79298490C7EC}" type="presParOf" srcId="{62574E6C-57DB-4E8C-956A-28B8E863CCEF}" destId="{D667DAF6-E4C9-4A0D-9D94-AD58F8D41CCB}" srcOrd="0" destOrd="0" presId="urn:microsoft.com/office/officeart/2005/8/layout/radial5"/>
    <dgm:cxn modelId="{4D58867B-D40D-40A7-9E01-3A48C7B703D3}" type="presParOf" srcId="{D87320A7-221D-44D5-B2E8-806F589A279F}" destId="{E71EB8C8-0A6D-4A27-80DA-66892EAB0C23}" srcOrd="4" destOrd="0" presId="urn:microsoft.com/office/officeart/2005/8/layout/radial5"/>
    <dgm:cxn modelId="{CE117695-776C-4E66-A2B1-E853834463EA}" type="presParOf" srcId="{D87320A7-221D-44D5-B2E8-806F589A279F}" destId="{FC5E4741-2804-4C51-9AD2-AE1462255FDF}" srcOrd="5" destOrd="0" presId="urn:microsoft.com/office/officeart/2005/8/layout/radial5"/>
    <dgm:cxn modelId="{55909795-EB6A-4A59-A3CA-136814DDFFF1}" type="presParOf" srcId="{FC5E4741-2804-4C51-9AD2-AE1462255FDF}" destId="{1469DC4A-4804-45C2-B0CE-4C79B720660B}" srcOrd="0" destOrd="0" presId="urn:microsoft.com/office/officeart/2005/8/layout/radial5"/>
    <dgm:cxn modelId="{E3956549-2A89-4F8F-8B56-2260C1B5B18C}" type="presParOf" srcId="{D87320A7-221D-44D5-B2E8-806F589A279F}" destId="{EB97E306-C5A0-4E90-9878-BAC5145FE076}" srcOrd="6" destOrd="0" presId="urn:microsoft.com/office/officeart/2005/8/layout/radial5"/>
    <dgm:cxn modelId="{6BAF416E-A5ED-4324-92C1-4EE37327D9D5}" type="presParOf" srcId="{D87320A7-221D-44D5-B2E8-806F589A279F}" destId="{D57F8812-5286-43C9-99A0-770A6E9297DD}" srcOrd="7" destOrd="0" presId="urn:microsoft.com/office/officeart/2005/8/layout/radial5"/>
    <dgm:cxn modelId="{F6FE1375-9AEE-45E4-BB30-9F14FD4AE495}" type="presParOf" srcId="{D57F8812-5286-43C9-99A0-770A6E9297DD}" destId="{259D717D-383A-499D-94C2-A75159833D53}" srcOrd="0" destOrd="0" presId="urn:microsoft.com/office/officeart/2005/8/layout/radial5"/>
    <dgm:cxn modelId="{192247AA-840C-478E-AB4C-5DE386F5994A}" type="presParOf" srcId="{D87320A7-221D-44D5-B2E8-806F589A279F}" destId="{6CE59728-86AB-4F36-AD94-2A195EBFD63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9AC298-D07A-4F5B-BEA2-1EEBCF7DFBD0}" type="doc">
      <dgm:prSet loTypeId="urn:microsoft.com/office/officeart/2005/8/layout/radial5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fr-FR"/>
        </a:p>
      </dgm:t>
    </dgm:pt>
    <dgm:pt modelId="{57F45BC7-8F89-413E-9706-1DA34515AA63}">
      <dgm:prSet phldrT="[Texte]" custT="1"/>
      <dgm:spPr>
        <a:solidFill>
          <a:srgbClr val="E34513"/>
        </a:solidFill>
      </dgm:spPr>
      <dgm:t>
        <a:bodyPr/>
        <a:lstStyle/>
        <a:p>
          <a:r>
            <a:rPr lang="fr-FR" sz="1600" b="1" dirty="0"/>
            <a:t>Projet de gestion des risques</a:t>
          </a:r>
        </a:p>
      </dgm:t>
    </dgm:pt>
    <dgm:pt modelId="{F9F5316B-E86F-4840-B1CF-B83AFA6DA8B4}" type="parTrans" cxnId="{13D85303-AFE5-474A-AED3-64B5644F559B}">
      <dgm:prSet/>
      <dgm:spPr/>
      <dgm:t>
        <a:bodyPr/>
        <a:lstStyle/>
        <a:p>
          <a:endParaRPr lang="fr-FR"/>
        </a:p>
      </dgm:t>
    </dgm:pt>
    <dgm:pt modelId="{A3B55315-A064-43BB-A84C-18FEFC23158F}" type="sibTrans" cxnId="{13D85303-AFE5-474A-AED3-64B5644F559B}">
      <dgm:prSet/>
      <dgm:spPr/>
      <dgm:t>
        <a:bodyPr/>
        <a:lstStyle/>
        <a:p>
          <a:endParaRPr lang="fr-FR"/>
        </a:p>
      </dgm:t>
    </dgm:pt>
    <dgm:pt modelId="{088BC13D-BCEC-4F5F-8D2A-735943934884}">
      <dgm:prSet phldrT="[Texte]" custT="1"/>
      <dgm:spPr>
        <a:solidFill>
          <a:srgbClr val="177320"/>
        </a:solidFill>
      </dgm:spPr>
      <dgm:t>
        <a:bodyPr/>
        <a:lstStyle/>
        <a:p>
          <a:r>
            <a:rPr lang="fr-FR" sz="1200" b="1" dirty="0"/>
            <a:t>Couverture des risques</a:t>
          </a:r>
        </a:p>
        <a:p>
          <a:r>
            <a:rPr lang="fr-FR" sz="1050" b="1" dirty="0"/>
            <a:t>contrats d’assurance gestion des sinistres</a:t>
          </a:r>
        </a:p>
      </dgm:t>
    </dgm:pt>
    <dgm:pt modelId="{2F341E15-17F4-42A0-98A0-71822935BCF9}" type="parTrans" cxnId="{CD2569EC-1061-429D-926E-1FF98F750D5B}">
      <dgm:prSet/>
      <dgm:spPr>
        <a:solidFill>
          <a:srgbClr val="177320"/>
        </a:solidFill>
      </dgm:spPr>
      <dgm:t>
        <a:bodyPr/>
        <a:lstStyle/>
        <a:p>
          <a:endParaRPr lang="fr-FR"/>
        </a:p>
      </dgm:t>
    </dgm:pt>
    <dgm:pt modelId="{493A6837-D21B-4A94-94C1-67393DEE83B5}" type="sibTrans" cxnId="{CD2569EC-1061-429D-926E-1FF98F750D5B}">
      <dgm:prSet/>
      <dgm:spPr/>
      <dgm:t>
        <a:bodyPr/>
        <a:lstStyle/>
        <a:p>
          <a:endParaRPr lang="fr-FR"/>
        </a:p>
      </dgm:t>
    </dgm:pt>
    <dgm:pt modelId="{FD8B5E7C-E23E-4684-9171-703837906DD9}">
      <dgm:prSet phldrT="[Texte]" custT="1"/>
      <dgm:spPr>
        <a:solidFill>
          <a:srgbClr val="3366CC"/>
        </a:solidFill>
      </dgm:spPr>
      <dgm:t>
        <a:bodyPr/>
        <a:lstStyle/>
        <a:p>
          <a:r>
            <a:rPr lang="fr-FR" sz="1050" b="1" dirty="0"/>
            <a:t> </a:t>
          </a:r>
          <a:r>
            <a:rPr lang="fr-FR" sz="1200" b="1" dirty="0"/>
            <a:t>Gestion des risques financiers </a:t>
          </a:r>
        </a:p>
        <a:p>
          <a:r>
            <a:rPr lang="fr-FR" sz="1050" b="1" dirty="0"/>
            <a:t>Impayés, gestion des échéances et de la trésorerie</a:t>
          </a:r>
        </a:p>
      </dgm:t>
    </dgm:pt>
    <dgm:pt modelId="{8695DF24-FB53-437B-9120-50AB98900C35}" type="parTrans" cxnId="{3C370126-4FF1-4CAB-AED7-F3CF14E2A475}">
      <dgm:prSet/>
      <dgm:spPr>
        <a:solidFill>
          <a:srgbClr val="3366CC"/>
        </a:solidFill>
      </dgm:spPr>
      <dgm:t>
        <a:bodyPr/>
        <a:lstStyle/>
        <a:p>
          <a:endParaRPr lang="fr-FR"/>
        </a:p>
      </dgm:t>
    </dgm:pt>
    <dgm:pt modelId="{79315F44-BBF6-4816-B3A5-F01ABD771A0F}" type="sibTrans" cxnId="{3C370126-4FF1-4CAB-AED7-F3CF14E2A475}">
      <dgm:prSet/>
      <dgm:spPr/>
      <dgm:t>
        <a:bodyPr/>
        <a:lstStyle/>
        <a:p>
          <a:endParaRPr lang="fr-FR"/>
        </a:p>
      </dgm:t>
    </dgm:pt>
    <dgm:pt modelId="{AAEDC646-F490-43C2-B871-DE772D67AC9B}">
      <dgm:prSet phldrT="[Texte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fr-FR" sz="1400" b="1" dirty="0">
              <a:solidFill>
                <a:schemeClr val="tx1"/>
              </a:solidFill>
            </a:rPr>
            <a:t>Gestion des risques informatiques et protection des données</a:t>
          </a:r>
        </a:p>
        <a:p>
          <a:endParaRPr lang="fr-FR" sz="1100" b="1" dirty="0">
            <a:solidFill>
              <a:schemeClr val="tx1"/>
            </a:solidFill>
          </a:endParaRPr>
        </a:p>
      </dgm:t>
    </dgm:pt>
    <dgm:pt modelId="{8D6CE686-B0E6-41FB-B049-0F97EC62902D}" type="parTrans" cxnId="{3B45E623-A98E-46AA-BE01-981D1342DDCE}">
      <dgm:prSet/>
      <dgm:spPr/>
      <dgm:t>
        <a:bodyPr/>
        <a:lstStyle/>
        <a:p>
          <a:endParaRPr lang="fr-FR"/>
        </a:p>
      </dgm:t>
    </dgm:pt>
    <dgm:pt modelId="{46CF8E4E-2FBD-4AEE-93F4-5D31C38AC98A}" type="sibTrans" cxnId="{3B45E623-A98E-46AA-BE01-981D1342DDCE}">
      <dgm:prSet/>
      <dgm:spPr/>
      <dgm:t>
        <a:bodyPr/>
        <a:lstStyle/>
        <a:p>
          <a:endParaRPr lang="fr-FR"/>
        </a:p>
      </dgm:t>
    </dgm:pt>
    <dgm:pt modelId="{038D01CF-29DD-47F4-BCD3-902AE60CA933}">
      <dgm:prSet/>
      <dgm:spPr>
        <a:solidFill>
          <a:srgbClr val="7030A0"/>
        </a:solidFill>
      </dgm:spPr>
      <dgm:t>
        <a:bodyPr/>
        <a:lstStyle/>
        <a:p>
          <a:r>
            <a:rPr lang="fr-FR" b="1" dirty="0"/>
            <a:t>Santé et sécurité au travail </a:t>
          </a:r>
        </a:p>
        <a:p>
          <a:r>
            <a:rPr lang="fr-FR" b="1" dirty="0"/>
            <a:t>Prévention des AT, maladies professionnelles</a:t>
          </a:r>
        </a:p>
      </dgm:t>
    </dgm:pt>
    <dgm:pt modelId="{2B4A7E52-0B61-48A9-B32B-790A839121FC}" type="parTrans" cxnId="{02AD5EB4-DE65-4242-B3B6-2A615FAA3E24}">
      <dgm:prSet/>
      <dgm:spPr>
        <a:solidFill>
          <a:srgbClr val="7030A0"/>
        </a:solidFill>
      </dgm:spPr>
      <dgm:t>
        <a:bodyPr/>
        <a:lstStyle/>
        <a:p>
          <a:endParaRPr lang="fr-FR" dirty="0"/>
        </a:p>
      </dgm:t>
    </dgm:pt>
    <dgm:pt modelId="{B9A66B6B-0F88-4194-ACA0-34479FB45915}" type="sibTrans" cxnId="{02AD5EB4-DE65-4242-B3B6-2A615FAA3E24}">
      <dgm:prSet/>
      <dgm:spPr/>
      <dgm:t>
        <a:bodyPr/>
        <a:lstStyle/>
        <a:p>
          <a:endParaRPr lang="fr-FR"/>
        </a:p>
      </dgm:t>
    </dgm:pt>
    <dgm:pt modelId="{247D6716-C02B-4134-A9C9-56B345129FAA}">
      <dgm:prSet phldrT="[Texte]" custRadScaleRad="162435" custRadScaleInc="55006"/>
      <dgm:spPr/>
      <dgm:t>
        <a:bodyPr/>
        <a:lstStyle/>
        <a:p>
          <a:endParaRPr lang="fr-FR"/>
        </a:p>
      </dgm:t>
    </dgm:pt>
    <dgm:pt modelId="{493CE4F7-4E2F-41A0-9736-D60FF8F29A5B}" type="parTrans" cxnId="{15856A23-D5B7-46A2-B686-753FCD0EDCDC}">
      <dgm:prSet/>
      <dgm:spPr/>
      <dgm:t>
        <a:bodyPr/>
        <a:lstStyle/>
        <a:p>
          <a:endParaRPr lang="fr-FR"/>
        </a:p>
      </dgm:t>
    </dgm:pt>
    <dgm:pt modelId="{DC0A264C-AD2B-42C1-B76C-E7DFEDF5910B}" type="sibTrans" cxnId="{15856A23-D5B7-46A2-B686-753FCD0EDCDC}">
      <dgm:prSet/>
      <dgm:spPr/>
      <dgm:t>
        <a:bodyPr/>
        <a:lstStyle/>
        <a:p>
          <a:endParaRPr lang="fr-FR"/>
        </a:p>
      </dgm:t>
    </dgm:pt>
    <dgm:pt modelId="{E4BF5443-0717-4CF4-81D7-F2F3FE3BE835}">
      <dgm:prSet phldrT="[Texte]" custRadScaleRad="162435" custRadScaleInc="55006"/>
      <dgm:spPr/>
      <dgm:t>
        <a:bodyPr/>
        <a:lstStyle/>
        <a:p>
          <a:endParaRPr lang="fr-FR"/>
        </a:p>
      </dgm:t>
    </dgm:pt>
    <dgm:pt modelId="{FF394E67-7FAF-4101-91DC-36226FD62F50}" type="parTrans" cxnId="{2062B164-133F-4F83-A875-7FE4E3CA0565}">
      <dgm:prSet/>
      <dgm:spPr/>
      <dgm:t>
        <a:bodyPr/>
        <a:lstStyle/>
        <a:p>
          <a:endParaRPr lang="fr-FR"/>
        </a:p>
      </dgm:t>
    </dgm:pt>
    <dgm:pt modelId="{E84E8806-82BB-4886-898A-C8922DE1BABA}" type="sibTrans" cxnId="{2062B164-133F-4F83-A875-7FE4E3CA0565}">
      <dgm:prSet/>
      <dgm:spPr/>
      <dgm:t>
        <a:bodyPr/>
        <a:lstStyle/>
        <a:p>
          <a:endParaRPr lang="fr-FR"/>
        </a:p>
      </dgm:t>
    </dgm:pt>
    <dgm:pt modelId="{C22AA033-0BD1-40D0-B95D-771DFC19C093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sz="1200" b="1" dirty="0"/>
            <a:t>Gestion des risques environnementaux </a:t>
          </a:r>
          <a:r>
            <a:rPr lang="fr-FR" sz="1100" b="1" dirty="0"/>
            <a:t>déchets, pollution, mesures d’économie d’énergie</a:t>
          </a:r>
        </a:p>
      </dgm:t>
    </dgm:pt>
    <dgm:pt modelId="{B717A1A1-590C-4D89-B1E8-F3F2712C2106}" type="parTrans" cxnId="{733512E6-3D08-44F3-BF3C-1557CDD3B78E}">
      <dgm:prSet/>
      <dgm:spPr/>
      <dgm:t>
        <a:bodyPr/>
        <a:lstStyle/>
        <a:p>
          <a:endParaRPr lang="fr-FR"/>
        </a:p>
      </dgm:t>
    </dgm:pt>
    <dgm:pt modelId="{D72D93BA-705B-45EC-A4E6-A7AC3F2A7653}" type="sibTrans" cxnId="{733512E6-3D08-44F3-BF3C-1557CDD3B78E}">
      <dgm:prSet/>
      <dgm:spPr/>
      <dgm:t>
        <a:bodyPr/>
        <a:lstStyle/>
        <a:p>
          <a:endParaRPr lang="fr-FR"/>
        </a:p>
      </dgm:t>
    </dgm:pt>
    <dgm:pt modelId="{3864278F-4807-4D10-AFDB-C84555743CFC}">
      <dgm:prSet custT="1"/>
      <dgm:spPr>
        <a:solidFill>
          <a:srgbClr val="92D050"/>
        </a:solidFill>
      </dgm:spPr>
      <dgm:t>
        <a:bodyPr/>
        <a:lstStyle/>
        <a:p>
          <a:r>
            <a:rPr lang="fr-FR" sz="1400" b="1" dirty="0">
              <a:solidFill>
                <a:schemeClr val="tx1"/>
              </a:solidFill>
            </a:rPr>
            <a:t>Démarche qualité</a:t>
          </a:r>
        </a:p>
        <a:p>
          <a:r>
            <a:rPr lang="fr-FR" sz="1400" b="1" dirty="0">
              <a:solidFill>
                <a:schemeClr val="tx1"/>
              </a:solidFill>
            </a:rPr>
            <a:t>Certification</a:t>
          </a:r>
        </a:p>
      </dgm:t>
    </dgm:pt>
    <dgm:pt modelId="{054FBBD7-5C34-4222-AB12-50C4E7AE72A9}" type="parTrans" cxnId="{69445678-4D81-4B9B-A838-5FC4B116E5A1}">
      <dgm:prSet/>
      <dgm:spPr>
        <a:solidFill>
          <a:srgbClr val="92D050"/>
        </a:solidFill>
      </dgm:spPr>
      <dgm:t>
        <a:bodyPr/>
        <a:lstStyle/>
        <a:p>
          <a:endParaRPr lang="fr-FR"/>
        </a:p>
      </dgm:t>
    </dgm:pt>
    <dgm:pt modelId="{733C87F2-4AB9-46BC-908B-52D8E74CAC26}" type="sibTrans" cxnId="{69445678-4D81-4B9B-A838-5FC4B116E5A1}">
      <dgm:prSet/>
      <dgm:spPr/>
      <dgm:t>
        <a:bodyPr/>
        <a:lstStyle/>
        <a:p>
          <a:endParaRPr lang="fr-FR"/>
        </a:p>
      </dgm:t>
    </dgm:pt>
    <dgm:pt modelId="{D87320A7-221D-44D5-B2E8-806F589A279F}" type="pres">
      <dgm:prSet presAssocID="{119AC298-D07A-4F5B-BEA2-1EEBCF7DFBD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B0C27C3-0EA7-4745-8446-B704B541770C}" type="pres">
      <dgm:prSet presAssocID="{57F45BC7-8F89-413E-9706-1DA34515AA63}" presName="centerShape" presStyleLbl="node0" presStyleIdx="0" presStyleCnt="1" custScaleX="131383" custScaleY="90748" custLinFactNeighborX="1203" custLinFactNeighborY="5389"/>
      <dgm:spPr/>
    </dgm:pt>
    <dgm:pt modelId="{34522B31-25A7-495B-BA2F-FFE9D4919B1E}" type="pres">
      <dgm:prSet presAssocID="{2F341E15-17F4-42A0-98A0-71822935BCF9}" presName="parTrans" presStyleLbl="sibTrans2D1" presStyleIdx="0" presStyleCnt="6"/>
      <dgm:spPr/>
    </dgm:pt>
    <dgm:pt modelId="{C33BB113-294C-4E70-ABD2-734058C8E997}" type="pres">
      <dgm:prSet presAssocID="{2F341E15-17F4-42A0-98A0-71822935BCF9}" presName="connectorText" presStyleLbl="sibTrans2D1" presStyleIdx="0" presStyleCnt="6"/>
      <dgm:spPr/>
    </dgm:pt>
    <dgm:pt modelId="{3CCA1D3B-DD20-455C-8D43-DD23BC02952F}" type="pres">
      <dgm:prSet presAssocID="{088BC13D-BCEC-4F5F-8D2A-735943934884}" presName="node" presStyleLbl="node1" presStyleIdx="0" presStyleCnt="6" custScaleX="133906" custScaleY="111486" custRadScaleRad="151783" custRadScaleInc="185863">
        <dgm:presLayoutVars>
          <dgm:bulletEnabled val="1"/>
        </dgm:presLayoutVars>
      </dgm:prSet>
      <dgm:spPr/>
    </dgm:pt>
    <dgm:pt modelId="{62574E6C-57DB-4E8C-956A-28B8E863CCEF}" type="pres">
      <dgm:prSet presAssocID="{8695DF24-FB53-437B-9120-50AB98900C35}" presName="parTrans" presStyleLbl="sibTrans2D1" presStyleIdx="1" presStyleCnt="6"/>
      <dgm:spPr/>
    </dgm:pt>
    <dgm:pt modelId="{D667DAF6-E4C9-4A0D-9D94-AD58F8D41CCB}" type="pres">
      <dgm:prSet presAssocID="{8695DF24-FB53-437B-9120-50AB98900C35}" presName="connectorText" presStyleLbl="sibTrans2D1" presStyleIdx="1" presStyleCnt="6"/>
      <dgm:spPr/>
    </dgm:pt>
    <dgm:pt modelId="{E71EB8C8-0A6D-4A27-80DA-66892EAB0C23}" type="pres">
      <dgm:prSet presAssocID="{FD8B5E7C-E23E-4684-9171-703837906DD9}" presName="node" presStyleLbl="node1" presStyleIdx="1" presStyleCnt="6" custScaleX="122939" custScaleY="126404" custRadScaleRad="138601" custRadScaleInc="144434">
        <dgm:presLayoutVars>
          <dgm:bulletEnabled val="1"/>
        </dgm:presLayoutVars>
      </dgm:prSet>
      <dgm:spPr/>
    </dgm:pt>
    <dgm:pt modelId="{FC5E4741-2804-4C51-9AD2-AE1462255FDF}" type="pres">
      <dgm:prSet presAssocID="{2B4A7E52-0B61-48A9-B32B-790A839121FC}" presName="parTrans" presStyleLbl="sibTrans2D1" presStyleIdx="2" presStyleCnt="6"/>
      <dgm:spPr/>
    </dgm:pt>
    <dgm:pt modelId="{1469DC4A-4804-45C2-B0CE-4C79B720660B}" type="pres">
      <dgm:prSet presAssocID="{2B4A7E52-0B61-48A9-B32B-790A839121FC}" presName="connectorText" presStyleLbl="sibTrans2D1" presStyleIdx="2" presStyleCnt="6"/>
      <dgm:spPr/>
    </dgm:pt>
    <dgm:pt modelId="{EB97E306-C5A0-4E90-9878-BAC5145FE076}" type="pres">
      <dgm:prSet presAssocID="{038D01CF-29DD-47F4-BCD3-902AE60CA933}" presName="node" presStyleLbl="node1" presStyleIdx="2" presStyleCnt="6" custScaleX="117097" custScaleY="111262" custRadScaleRad="103214" custRadScaleInc="200647">
        <dgm:presLayoutVars>
          <dgm:bulletEnabled val="1"/>
        </dgm:presLayoutVars>
      </dgm:prSet>
      <dgm:spPr/>
    </dgm:pt>
    <dgm:pt modelId="{D57F8812-5286-43C9-99A0-770A6E9297DD}" type="pres">
      <dgm:prSet presAssocID="{8D6CE686-B0E6-41FB-B049-0F97EC62902D}" presName="parTrans" presStyleLbl="sibTrans2D1" presStyleIdx="3" presStyleCnt="6"/>
      <dgm:spPr/>
    </dgm:pt>
    <dgm:pt modelId="{259D717D-383A-499D-94C2-A75159833D53}" type="pres">
      <dgm:prSet presAssocID="{8D6CE686-B0E6-41FB-B049-0F97EC62902D}" presName="connectorText" presStyleLbl="sibTrans2D1" presStyleIdx="3" presStyleCnt="6"/>
      <dgm:spPr/>
    </dgm:pt>
    <dgm:pt modelId="{6CE59728-86AB-4F36-AD94-2A195EBFD636}" type="pres">
      <dgm:prSet presAssocID="{AAEDC646-F490-43C2-B871-DE772D67AC9B}" presName="node" presStyleLbl="node1" presStyleIdx="3" presStyleCnt="6" custScaleX="112207" custScaleY="112550" custRadScaleRad="147528" custRadScaleInc="239869">
        <dgm:presLayoutVars>
          <dgm:bulletEnabled val="1"/>
        </dgm:presLayoutVars>
      </dgm:prSet>
      <dgm:spPr/>
    </dgm:pt>
    <dgm:pt modelId="{922CB5FF-08C2-43C8-BF75-87BAD99870C3}" type="pres">
      <dgm:prSet presAssocID="{054FBBD7-5C34-4222-AB12-50C4E7AE72A9}" presName="parTrans" presStyleLbl="sibTrans2D1" presStyleIdx="4" presStyleCnt="6"/>
      <dgm:spPr/>
    </dgm:pt>
    <dgm:pt modelId="{24AE95A9-DE3C-4410-BF39-C3D431C56164}" type="pres">
      <dgm:prSet presAssocID="{054FBBD7-5C34-4222-AB12-50C4E7AE72A9}" presName="connectorText" presStyleLbl="sibTrans2D1" presStyleIdx="4" presStyleCnt="6"/>
      <dgm:spPr/>
    </dgm:pt>
    <dgm:pt modelId="{27C638A4-3318-4D78-B5CB-81200645769B}" type="pres">
      <dgm:prSet presAssocID="{3864278F-4807-4D10-AFDB-C84555743CFC}" presName="node" presStyleLbl="node1" presStyleIdx="4" presStyleCnt="6" custScaleX="114713" custScaleY="106616" custRadScaleRad="133003" custRadScaleInc="181534">
        <dgm:presLayoutVars>
          <dgm:bulletEnabled val="1"/>
        </dgm:presLayoutVars>
      </dgm:prSet>
      <dgm:spPr/>
    </dgm:pt>
    <dgm:pt modelId="{2BCAD7C0-A5C4-4C25-A6F5-4DE5EB4C06D2}" type="pres">
      <dgm:prSet presAssocID="{B717A1A1-590C-4D89-B1E8-F3F2712C2106}" presName="parTrans" presStyleLbl="sibTrans2D1" presStyleIdx="5" presStyleCnt="6"/>
      <dgm:spPr/>
    </dgm:pt>
    <dgm:pt modelId="{51F19E17-1A95-439F-B1DD-78D64AFFCCD3}" type="pres">
      <dgm:prSet presAssocID="{B717A1A1-590C-4D89-B1E8-F3F2712C2106}" presName="connectorText" presStyleLbl="sibTrans2D1" presStyleIdx="5" presStyleCnt="6"/>
      <dgm:spPr/>
    </dgm:pt>
    <dgm:pt modelId="{4E83464F-0EF5-4C5E-B895-1A2C6BC22C42}" type="pres">
      <dgm:prSet presAssocID="{C22AA033-0BD1-40D0-B95D-771DFC19C093}" presName="node" presStyleLbl="node1" presStyleIdx="5" presStyleCnt="6" custScaleX="134102" custScaleY="123217" custRadScaleRad="91595" custRadScaleInc="194514">
        <dgm:presLayoutVars>
          <dgm:bulletEnabled val="1"/>
        </dgm:presLayoutVars>
      </dgm:prSet>
      <dgm:spPr/>
    </dgm:pt>
  </dgm:ptLst>
  <dgm:cxnLst>
    <dgm:cxn modelId="{13D85303-AFE5-474A-AED3-64B5644F559B}" srcId="{119AC298-D07A-4F5B-BEA2-1EEBCF7DFBD0}" destId="{57F45BC7-8F89-413E-9706-1DA34515AA63}" srcOrd="0" destOrd="0" parTransId="{F9F5316B-E86F-4840-B1CF-B83AFA6DA8B4}" sibTransId="{A3B55315-A064-43BB-A84C-18FEFC23158F}"/>
    <dgm:cxn modelId="{4A928B0B-AB88-43FF-AFC9-1751EB493BA6}" type="presOf" srcId="{3864278F-4807-4D10-AFDB-C84555743CFC}" destId="{27C638A4-3318-4D78-B5CB-81200645769B}" srcOrd="0" destOrd="0" presId="urn:microsoft.com/office/officeart/2005/8/layout/radial5"/>
    <dgm:cxn modelId="{86148D10-1090-41A9-BB9D-0C444AA5FA04}" type="presOf" srcId="{054FBBD7-5C34-4222-AB12-50C4E7AE72A9}" destId="{922CB5FF-08C2-43C8-BF75-87BAD99870C3}" srcOrd="0" destOrd="0" presId="urn:microsoft.com/office/officeart/2005/8/layout/radial5"/>
    <dgm:cxn modelId="{F5154517-6B13-4FE7-AB94-29EB25C842C4}" type="presOf" srcId="{088BC13D-BCEC-4F5F-8D2A-735943934884}" destId="{3CCA1D3B-DD20-455C-8D43-DD23BC02952F}" srcOrd="0" destOrd="0" presId="urn:microsoft.com/office/officeart/2005/8/layout/radial5"/>
    <dgm:cxn modelId="{C861A11E-BDFE-468F-A8F2-6F712827A0F6}" type="presOf" srcId="{054FBBD7-5C34-4222-AB12-50C4E7AE72A9}" destId="{24AE95A9-DE3C-4410-BF39-C3D431C56164}" srcOrd="1" destOrd="0" presId="urn:microsoft.com/office/officeart/2005/8/layout/radial5"/>
    <dgm:cxn modelId="{15856A23-D5B7-46A2-B686-753FCD0EDCDC}" srcId="{119AC298-D07A-4F5B-BEA2-1EEBCF7DFBD0}" destId="{247D6716-C02B-4134-A9C9-56B345129FAA}" srcOrd="1" destOrd="0" parTransId="{493CE4F7-4E2F-41A0-9736-D60FF8F29A5B}" sibTransId="{DC0A264C-AD2B-42C1-B76C-E7DFEDF5910B}"/>
    <dgm:cxn modelId="{3B45E623-A98E-46AA-BE01-981D1342DDCE}" srcId="{57F45BC7-8F89-413E-9706-1DA34515AA63}" destId="{AAEDC646-F490-43C2-B871-DE772D67AC9B}" srcOrd="3" destOrd="0" parTransId="{8D6CE686-B0E6-41FB-B049-0F97EC62902D}" sibTransId="{46CF8E4E-2FBD-4AEE-93F4-5D31C38AC98A}"/>
    <dgm:cxn modelId="{3C370126-4FF1-4CAB-AED7-F3CF14E2A475}" srcId="{57F45BC7-8F89-413E-9706-1DA34515AA63}" destId="{FD8B5E7C-E23E-4684-9171-703837906DD9}" srcOrd="1" destOrd="0" parTransId="{8695DF24-FB53-437B-9120-50AB98900C35}" sibTransId="{79315F44-BBF6-4816-B3A5-F01ABD771A0F}"/>
    <dgm:cxn modelId="{DD667729-E329-41E0-9998-B4FCE624EAF6}" type="presOf" srcId="{2B4A7E52-0B61-48A9-B32B-790A839121FC}" destId="{1469DC4A-4804-45C2-B0CE-4C79B720660B}" srcOrd="1" destOrd="0" presId="urn:microsoft.com/office/officeart/2005/8/layout/radial5"/>
    <dgm:cxn modelId="{E60D0D35-A050-4596-AE0D-D9904909D7F2}" type="presOf" srcId="{8D6CE686-B0E6-41FB-B049-0F97EC62902D}" destId="{D57F8812-5286-43C9-99A0-770A6E9297DD}" srcOrd="0" destOrd="0" presId="urn:microsoft.com/office/officeart/2005/8/layout/radial5"/>
    <dgm:cxn modelId="{545F4A3A-B96F-461D-A042-BD45B387D8FB}" type="presOf" srcId="{2F341E15-17F4-42A0-98A0-71822935BCF9}" destId="{34522B31-25A7-495B-BA2F-FFE9D4919B1E}" srcOrd="0" destOrd="0" presId="urn:microsoft.com/office/officeart/2005/8/layout/radial5"/>
    <dgm:cxn modelId="{B7F0CD46-C519-41CC-9FE0-E55B68713C19}" type="presOf" srcId="{038D01CF-29DD-47F4-BCD3-902AE60CA933}" destId="{EB97E306-C5A0-4E90-9878-BAC5145FE076}" srcOrd="0" destOrd="0" presId="urn:microsoft.com/office/officeart/2005/8/layout/radial5"/>
    <dgm:cxn modelId="{CE25AA4D-4AB9-4AEC-9CD9-0CFC730825E3}" type="presOf" srcId="{B717A1A1-590C-4D89-B1E8-F3F2712C2106}" destId="{2BCAD7C0-A5C4-4C25-A6F5-4DE5EB4C06D2}" srcOrd="0" destOrd="0" presId="urn:microsoft.com/office/officeart/2005/8/layout/radial5"/>
    <dgm:cxn modelId="{2062B164-133F-4F83-A875-7FE4E3CA0565}" srcId="{119AC298-D07A-4F5B-BEA2-1EEBCF7DFBD0}" destId="{E4BF5443-0717-4CF4-81D7-F2F3FE3BE835}" srcOrd="2" destOrd="0" parTransId="{FF394E67-7FAF-4101-91DC-36226FD62F50}" sibTransId="{E84E8806-82BB-4886-898A-C8922DE1BABA}"/>
    <dgm:cxn modelId="{69445678-4D81-4B9B-A838-5FC4B116E5A1}" srcId="{57F45BC7-8F89-413E-9706-1DA34515AA63}" destId="{3864278F-4807-4D10-AFDB-C84555743CFC}" srcOrd="4" destOrd="0" parTransId="{054FBBD7-5C34-4222-AB12-50C4E7AE72A9}" sibTransId="{733C87F2-4AB9-46BC-908B-52D8E74CAC26}"/>
    <dgm:cxn modelId="{4F7BAD89-BF69-4CB2-A936-C0E92AC8E12A}" type="presOf" srcId="{2B4A7E52-0B61-48A9-B32B-790A839121FC}" destId="{FC5E4741-2804-4C51-9AD2-AE1462255FDF}" srcOrd="0" destOrd="0" presId="urn:microsoft.com/office/officeart/2005/8/layout/radial5"/>
    <dgm:cxn modelId="{4D806597-7AC3-4C35-B47E-15D13A1F09BC}" type="presOf" srcId="{AAEDC646-F490-43C2-B871-DE772D67AC9B}" destId="{6CE59728-86AB-4F36-AD94-2A195EBFD636}" srcOrd="0" destOrd="0" presId="urn:microsoft.com/office/officeart/2005/8/layout/radial5"/>
    <dgm:cxn modelId="{987DA29A-7E31-4151-8997-C32573382BE5}" type="presOf" srcId="{8D6CE686-B0E6-41FB-B049-0F97EC62902D}" destId="{259D717D-383A-499D-94C2-A75159833D53}" srcOrd="1" destOrd="0" presId="urn:microsoft.com/office/officeart/2005/8/layout/radial5"/>
    <dgm:cxn modelId="{679F5BA1-FF9C-4493-91DE-9AE7759B9C58}" type="presOf" srcId="{2F341E15-17F4-42A0-98A0-71822935BCF9}" destId="{C33BB113-294C-4E70-ABD2-734058C8E997}" srcOrd="1" destOrd="0" presId="urn:microsoft.com/office/officeart/2005/8/layout/radial5"/>
    <dgm:cxn modelId="{02AD5EB4-DE65-4242-B3B6-2A615FAA3E24}" srcId="{57F45BC7-8F89-413E-9706-1DA34515AA63}" destId="{038D01CF-29DD-47F4-BCD3-902AE60CA933}" srcOrd="2" destOrd="0" parTransId="{2B4A7E52-0B61-48A9-B32B-790A839121FC}" sibTransId="{B9A66B6B-0F88-4194-ACA0-34479FB45915}"/>
    <dgm:cxn modelId="{6F8807E2-2F91-49C8-849A-90333AD0CA1B}" type="presOf" srcId="{8695DF24-FB53-437B-9120-50AB98900C35}" destId="{D667DAF6-E4C9-4A0D-9D94-AD58F8D41CCB}" srcOrd="1" destOrd="0" presId="urn:microsoft.com/office/officeart/2005/8/layout/radial5"/>
    <dgm:cxn modelId="{733512E6-3D08-44F3-BF3C-1557CDD3B78E}" srcId="{57F45BC7-8F89-413E-9706-1DA34515AA63}" destId="{C22AA033-0BD1-40D0-B95D-771DFC19C093}" srcOrd="5" destOrd="0" parTransId="{B717A1A1-590C-4D89-B1E8-F3F2712C2106}" sibTransId="{D72D93BA-705B-45EC-A4E6-A7AC3F2A7653}"/>
    <dgm:cxn modelId="{1794F4E9-A35C-47C7-B2CD-D7F2BA94A54A}" type="presOf" srcId="{119AC298-D07A-4F5B-BEA2-1EEBCF7DFBD0}" destId="{D87320A7-221D-44D5-B2E8-806F589A279F}" srcOrd="0" destOrd="0" presId="urn:microsoft.com/office/officeart/2005/8/layout/radial5"/>
    <dgm:cxn modelId="{CD2569EC-1061-429D-926E-1FF98F750D5B}" srcId="{57F45BC7-8F89-413E-9706-1DA34515AA63}" destId="{088BC13D-BCEC-4F5F-8D2A-735943934884}" srcOrd="0" destOrd="0" parTransId="{2F341E15-17F4-42A0-98A0-71822935BCF9}" sibTransId="{493A6837-D21B-4A94-94C1-67393DEE83B5}"/>
    <dgm:cxn modelId="{CCC9D9ED-A257-4DDB-B2E4-3FBB8D7B8063}" type="presOf" srcId="{B717A1A1-590C-4D89-B1E8-F3F2712C2106}" destId="{51F19E17-1A95-439F-B1DD-78D64AFFCCD3}" srcOrd="1" destOrd="0" presId="urn:microsoft.com/office/officeart/2005/8/layout/radial5"/>
    <dgm:cxn modelId="{AD77E2F6-32DF-4AEF-9D6E-BF1288910C5C}" type="presOf" srcId="{FD8B5E7C-E23E-4684-9171-703837906DD9}" destId="{E71EB8C8-0A6D-4A27-80DA-66892EAB0C23}" srcOrd="0" destOrd="0" presId="urn:microsoft.com/office/officeart/2005/8/layout/radial5"/>
    <dgm:cxn modelId="{B7D4BDF9-DEF8-4E7F-B98E-E4B73B8AC1FD}" type="presOf" srcId="{8695DF24-FB53-437B-9120-50AB98900C35}" destId="{62574E6C-57DB-4E8C-956A-28B8E863CCEF}" srcOrd="0" destOrd="0" presId="urn:microsoft.com/office/officeart/2005/8/layout/radial5"/>
    <dgm:cxn modelId="{F9D1EAFB-AFD4-40BE-9E62-0A358024C83F}" type="presOf" srcId="{57F45BC7-8F89-413E-9706-1DA34515AA63}" destId="{5B0C27C3-0EA7-4745-8446-B704B541770C}" srcOrd="0" destOrd="0" presId="urn:microsoft.com/office/officeart/2005/8/layout/radial5"/>
    <dgm:cxn modelId="{1F118DFE-ECCD-428F-8C4C-D5892B7114A5}" type="presOf" srcId="{C22AA033-0BD1-40D0-B95D-771DFC19C093}" destId="{4E83464F-0EF5-4C5E-B895-1A2C6BC22C42}" srcOrd="0" destOrd="0" presId="urn:microsoft.com/office/officeart/2005/8/layout/radial5"/>
    <dgm:cxn modelId="{AB78E8DF-D1BD-4BDE-BA50-8DE0472D9B33}" type="presParOf" srcId="{D87320A7-221D-44D5-B2E8-806F589A279F}" destId="{5B0C27C3-0EA7-4745-8446-B704B541770C}" srcOrd="0" destOrd="0" presId="urn:microsoft.com/office/officeart/2005/8/layout/radial5"/>
    <dgm:cxn modelId="{63B23B91-E241-4F5A-B2B8-74BC59CDE0FB}" type="presParOf" srcId="{D87320A7-221D-44D5-B2E8-806F589A279F}" destId="{34522B31-25A7-495B-BA2F-FFE9D4919B1E}" srcOrd="1" destOrd="0" presId="urn:microsoft.com/office/officeart/2005/8/layout/radial5"/>
    <dgm:cxn modelId="{BCFBCC29-FFAA-423C-90D9-709C0F948A80}" type="presParOf" srcId="{34522B31-25A7-495B-BA2F-FFE9D4919B1E}" destId="{C33BB113-294C-4E70-ABD2-734058C8E997}" srcOrd="0" destOrd="0" presId="urn:microsoft.com/office/officeart/2005/8/layout/radial5"/>
    <dgm:cxn modelId="{6EACE6A9-AC49-4268-9A14-1724CFB86623}" type="presParOf" srcId="{D87320A7-221D-44D5-B2E8-806F589A279F}" destId="{3CCA1D3B-DD20-455C-8D43-DD23BC02952F}" srcOrd="2" destOrd="0" presId="urn:microsoft.com/office/officeart/2005/8/layout/radial5"/>
    <dgm:cxn modelId="{636394A3-48FC-41B9-89A5-27EB32128AB4}" type="presParOf" srcId="{D87320A7-221D-44D5-B2E8-806F589A279F}" destId="{62574E6C-57DB-4E8C-956A-28B8E863CCEF}" srcOrd="3" destOrd="0" presId="urn:microsoft.com/office/officeart/2005/8/layout/radial5"/>
    <dgm:cxn modelId="{1628DA0B-1C88-4D04-8EA5-A9F0293019F0}" type="presParOf" srcId="{62574E6C-57DB-4E8C-956A-28B8E863CCEF}" destId="{D667DAF6-E4C9-4A0D-9D94-AD58F8D41CCB}" srcOrd="0" destOrd="0" presId="urn:microsoft.com/office/officeart/2005/8/layout/radial5"/>
    <dgm:cxn modelId="{E7CD5E6E-ABA6-4C53-A892-05E635278FA6}" type="presParOf" srcId="{D87320A7-221D-44D5-B2E8-806F589A279F}" destId="{E71EB8C8-0A6D-4A27-80DA-66892EAB0C23}" srcOrd="4" destOrd="0" presId="urn:microsoft.com/office/officeart/2005/8/layout/radial5"/>
    <dgm:cxn modelId="{9E4B7C0D-5442-4B66-AC55-A8E9201BD4A3}" type="presParOf" srcId="{D87320A7-221D-44D5-B2E8-806F589A279F}" destId="{FC5E4741-2804-4C51-9AD2-AE1462255FDF}" srcOrd="5" destOrd="0" presId="urn:microsoft.com/office/officeart/2005/8/layout/radial5"/>
    <dgm:cxn modelId="{2E8AC861-3208-4F50-8A2D-3EE50B2DEC68}" type="presParOf" srcId="{FC5E4741-2804-4C51-9AD2-AE1462255FDF}" destId="{1469DC4A-4804-45C2-B0CE-4C79B720660B}" srcOrd="0" destOrd="0" presId="urn:microsoft.com/office/officeart/2005/8/layout/radial5"/>
    <dgm:cxn modelId="{EAA3BED3-E46B-41F5-9460-4ED9AC78BB2F}" type="presParOf" srcId="{D87320A7-221D-44D5-B2E8-806F589A279F}" destId="{EB97E306-C5A0-4E90-9878-BAC5145FE076}" srcOrd="6" destOrd="0" presId="urn:microsoft.com/office/officeart/2005/8/layout/radial5"/>
    <dgm:cxn modelId="{04EA402A-BA84-41E2-9566-7D1BC4C96F7D}" type="presParOf" srcId="{D87320A7-221D-44D5-B2E8-806F589A279F}" destId="{D57F8812-5286-43C9-99A0-770A6E9297DD}" srcOrd="7" destOrd="0" presId="urn:microsoft.com/office/officeart/2005/8/layout/radial5"/>
    <dgm:cxn modelId="{DD3889ED-6C9D-4A61-B8B8-6D927F2CAA5F}" type="presParOf" srcId="{D57F8812-5286-43C9-99A0-770A6E9297DD}" destId="{259D717D-383A-499D-94C2-A75159833D53}" srcOrd="0" destOrd="0" presId="urn:microsoft.com/office/officeart/2005/8/layout/radial5"/>
    <dgm:cxn modelId="{F4DFC943-5399-4E14-B2B0-D84F2C81D7B6}" type="presParOf" srcId="{D87320A7-221D-44D5-B2E8-806F589A279F}" destId="{6CE59728-86AB-4F36-AD94-2A195EBFD636}" srcOrd="8" destOrd="0" presId="urn:microsoft.com/office/officeart/2005/8/layout/radial5"/>
    <dgm:cxn modelId="{57B72282-50B6-4E68-8891-69F3E65887DF}" type="presParOf" srcId="{D87320A7-221D-44D5-B2E8-806F589A279F}" destId="{922CB5FF-08C2-43C8-BF75-87BAD99870C3}" srcOrd="9" destOrd="0" presId="urn:microsoft.com/office/officeart/2005/8/layout/radial5"/>
    <dgm:cxn modelId="{6252F2FE-3ADC-416E-A51D-E269C2252122}" type="presParOf" srcId="{922CB5FF-08C2-43C8-BF75-87BAD99870C3}" destId="{24AE95A9-DE3C-4410-BF39-C3D431C56164}" srcOrd="0" destOrd="0" presId="urn:microsoft.com/office/officeart/2005/8/layout/radial5"/>
    <dgm:cxn modelId="{DAE92115-A76E-44E8-935C-7AE7BE31E2A2}" type="presParOf" srcId="{D87320A7-221D-44D5-B2E8-806F589A279F}" destId="{27C638A4-3318-4D78-B5CB-81200645769B}" srcOrd="10" destOrd="0" presId="urn:microsoft.com/office/officeart/2005/8/layout/radial5"/>
    <dgm:cxn modelId="{0FE17CEE-7F41-4C7B-BA05-5F47A304A505}" type="presParOf" srcId="{D87320A7-221D-44D5-B2E8-806F589A279F}" destId="{2BCAD7C0-A5C4-4C25-A6F5-4DE5EB4C06D2}" srcOrd="11" destOrd="0" presId="urn:microsoft.com/office/officeart/2005/8/layout/radial5"/>
    <dgm:cxn modelId="{56FF0EE9-A4B5-49E0-8DC5-F671D21851E6}" type="presParOf" srcId="{2BCAD7C0-A5C4-4C25-A6F5-4DE5EB4C06D2}" destId="{51F19E17-1A95-439F-B1DD-78D64AFFCCD3}" srcOrd="0" destOrd="0" presId="urn:microsoft.com/office/officeart/2005/8/layout/radial5"/>
    <dgm:cxn modelId="{79289101-A3E3-4EC8-A8DB-D61C4F3A52F0}" type="presParOf" srcId="{D87320A7-221D-44D5-B2E8-806F589A279F}" destId="{4E83464F-0EF5-4C5E-B895-1A2C6BC22C42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19AC298-D07A-4F5B-BEA2-1EEBCF7DFBD0}" type="doc">
      <dgm:prSet loTypeId="urn:microsoft.com/office/officeart/2005/8/layout/radial5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57F45BC7-8F89-413E-9706-1DA34515AA63}">
      <dgm:prSet phldrT="[Texte]" custT="1"/>
      <dgm:spPr/>
      <dgm:t>
        <a:bodyPr/>
        <a:lstStyle/>
        <a:p>
          <a:r>
            <a:rPr lang="fr-FR" sz="2100" b="1" dirty="0"/>
            <a:t>Gestion des ressources humaines</a:t>
          </a:r>
        </a:p>
      </dgm:t>
    </dgm:pt>
    <dgm:pt modelId="{F9F5316B-E86F-4840-B1CF-B83AFA6DA8B4}" type="parTrans" cxnId="{13D85303-AFE5-474A-AED3-64B5644F559B}">
      <dgm:prSet/>
      <dgm:spPr/>
      <dgm:t>
        <a:bodyPr/>
        <a:lstStyle/>
        <a:p>
          <a:endParaRPr lang="fr-FR"/>
        </a:p>
      </dgm:t>
    </dgm:pt>
    <dgm:pt modelId="{A3B55315-A064-43BB-A84C-18FEFC23158F}" type="sibTrans" cxnId="{13D85303-AFE5-474A-AED3-64B5644F559B}">
      <dgm:prSet/>
      <dgm:spPr/>
      <dgm:t>
        <a:bodyPr/>
        <a:lstStyle/>
        <a:p>
          <a:endParaRPr lang="fr-FR"/>
        </a:p>
      </dgm:t>
    </dgm:pt>
    <dgm:pt modelId="{088BC13D-BCEC-4F5F-8D2A-735943934884}">
      <dgm:prSet phldrT="[Texte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r-FR" sz="1600" b="1" dirty="0"/>
            <a:t>Les formalités d’embauche et de départ (entretien, contrat de travail…)</a:t>
          </a:r>
        </a:p>
      </dgm:t>
    </dgm:pt>
    <dgm:pt modelId="{2F341E15-17F4-42A0-98A0-71822935BCF9}" type="parTrans" cxnId="{CD2569EC-1061-429D-926E-1FF98F750D5B}">
      <dgm:prSet/>
      <dgm:spPr/>
      <dgm:t>
        <a:bodyPr/>
        <a:lstStyle/>
        <a:p>
          <a:endParaRPr lang="fr-FR"/>
        </a:p>
      </dgm:t>
    </dgm:pt>
    <dgm:pt modelId="{493A6837-D21B-4A94-94C1-67393DEE83B5}" type="sibTrans" cxnId="{CD2569EC-1061-429D-926E-1FF98F750D5B}">
      <dgm:prSet/>
      <dgm:spPr/>
      <dgm:t>
        <a:bodyPr/>
        <a:lstStyle/>
        <a:p>
          <a:endParaRPr lang="fr-FR"/>
        </a:p>
      </dgm:t>
    </dgm:pt>
    <dgm:pt modelId="{FD8B5E7C-E23E-4684-9171-703837906DD9}">
      <dgm:prSet phldrT="[Texte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r-FR" sz="1600" b="1" dirty="0"/>
            <a:t> Gestion des absences et des congés</a:t>
          </a:r>
        </a:p>
      </dgm:t>
    </dgm:pt>
    <dgm:pt modelId="{8695DF24-FB53-437B-9120-50AB98900C35}" type="parTrans" cxnId="{3C370126-4FF1-4CAB-AED7-F3CF14E2A475}">
      <dgm:prSet/>
      <dgm:spPr/>
      <dgm:t>
        <a:bodyPr/>
        <a:lstStyle/>
        <a:p>
          <a:endParaRPr lang="fr-FR"/>
        </a:p>
      </dgm:t>
    </dgm:pt>
    <dgm:pt modelId="{79315F44-BBF6-4816-B3A5-F01ABD771A0F}" type="sibTrans" cxnId="{3C370126-4FF1-4CAB-AED7-F3CF14E2A475}">
      <dgm:prSet/>
      <dgm:spPr/>
      <dgm:t>
        <a:bodyPr/>
        <a:lstStyle/>
        <a:p>
          <a:endParaRPr lang="fr-FR"/>
        </a:p>
      </dgm:t>
    </dgm:pt>
    <dgm:pt modelId="{AAEDC646-F490-43C2-B871-DE772D67AC9B}">
      <dgm:prSet phldrT="[Texte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r-FR" sz="1600" b="1" dirty="0"/>
            <a:t>Formation des salariés (coût des formations…)</a:t>
          </a:r>
        </a:p>
      </dgm:t>
    </dgm:pt>
    <dgm:pt modelId="{8D6CE686-B0E6-41FB-B049-0F97EC62902D}" type="parTrans" cxnId="{3B45E623-A98E-46AA-BE01-981D1342DDCE}">
      <dgm:prSet/>
      <dgm:spPr/>
      <dgm:t>
        <a:bodyPr/>
        <a:lstStyle/>
        <a:p>
          <a:endParaRPr lang="fr-FR"/>
        </a:p>
      </dgm:t>
    </dgm:pt>
    <dgm:pt modelId="{46CF8E4E-2FBD-4AEE-93F4-5D31C38AC98A}" type="sibTrans" cxnId="{3B45E623-A98E-46AA-BE01-981D1342DDCE}">
      <dgm:prSet/>
      <dgm:spPr/>
      <dgm:t>
        <a:bodyPr/>
        <a:lstStyle/>
        <a:p>
          <a:endParaRPr lang="fr-FR"/>
        </a:p>
      </dgm:t>
    </dgm:pt>
    <dgm:pt modelId="{038D01CF-29DD-47F4-BCD3-902AE60CA933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r-FR" sz="1600" b="1" dirty="0"/>
            <a:t>La paie (bulletin de paie, déclarations sociales…)</a:t>
          </a:r>
        </a:p>
      </dgm:t>
    </dgm:pt>
    <dgm:pt modelId="{2B4A7E52-0B61-48A9-B32B-790A839121FC}" type="parTrans" cxnId="{02AD5EB4-DE65-4242-B3B6-2A615FAA3E24}">
      <dgm:prSet/>
      <dgm:spPr/>
      <dgm:t>
        <a:bodyPr/>
        <a:lstStyle/>
        <a:p>
          <a:endParaRPr lang="fr-FR"/>
        </a:p>
      </dgm:t>
    </dgm:pt>
    <dgm:pt modelId="{B9A66B6B-0F88-4194-ACA0-34479FB45915}" type="sibTrans" cxnId="{02AD5EB4-DE65-4242-B3B6-2A615FAA3E24}">
      <dgm:prSet/>
      <dgm:spPr/>
      <dgm:t>
        <a:bodyPr/>
        <a:lstStyle/>
        <a:p>
          <a:endParaRPr lang="fr-FR"/>
        </a:p>
      </dgm:t>
    </dgm:pt>
    <dgm:pt modelId="{D87320A7-221D-44D5-B2E8-806F589A279F}" type="pres">
      <dgm:prSet presAssocID="{119AC298-D07A-4F5B-BEA2-1EEBCF7DFBD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B0C27C3-0EA7-4745-8446-B704B541770C}" type="pres">
      <dgm:prSet presAssocID="{57F45BC7-8F89-413E-9706-1DA34515AA63}" presName="centerShape" presStyleLbl="node0" presStyleIdx="0" presStyleCnt="1" custScaleX="195121" custScaleY="171602" custLinFactNeighborX="-184" custLinFactNeighborY="6537"/>
      <dgm:spPr/>
    </dgm:pt>
    <dgm:pt modelId="{34522B31-25A7-495B-BA2F-FFE9D4919B1E}" type="pres">
      <dgm:prSet presAssocID="{2F341E15-17F4-42A0-98A0-71822935BCF9}" presName="parTrans" presStyleLbl="sibTrans2D1" presStyleIdx="0" presStyleCnt="4"/>
      <dgm:spPr/>
    </dgm:pt>
    <dgm:pt modelId="{C33BB113-294C-4E70-ABD2-734058C8E997}" type="pres">
      <dgm:prSet presAssocID="{2F341E15-17F4-42A0-98A0-71822935BCF9}" presName="connectorText" presStyleLbl="sibTrans2D1" presStyleIdx="0" presStyleCnt="4"/>
      <dgm:spPr/>
    </dgm:pt>
    <dgm:pt modelId="{3CCA1D3B-DD20-455C-8D43-DD23BC02952F}" type="pres">
      <dgm:prSet presAssocID="{088BC13D-BCEC-4F5F-8D2A-735943934884}" presName="node" presStyleLbl="node1" presStyleIdx="0" presStyleCnt="4" custScaleX="166346" custRadScaleRad="167910" custRadScaleInc="125396">
        <dgm:presLayoutVars>
          <dgm:bulletEnabled val="1"/>
        </dgm:presLayoutVars>
      </dgm:prSet>
      <dgm:spPr/>
    </dgm:pt>
    <dgm:pt modelId="{62574E6C-57DB-4E8C-956A-28B8E863CCEF}" type="pres">
      <dgm:prSet presAssocID="{8695DF24-FB53-437B-9120-50AB98900C35}" presName="parTrans" presStyleLbl="sibTrans2D1" presStyleIdx="1" presStyleCnt="4"/>
      <dgm:spPr/>
    </dgm:pt>
    <dgm:pt modelId="{D667DAF6-E4C9-4A0D-9D94-AD58F8D41CCB}" type="pres">
      <dgm:prSet presAssocID="{8695DF24-FB53-437B-9120-50AB98900C35}" presName="connectorText" presStyleLbl="sibTrans2D1" presStyleIdx="1" presStyleCnt="4"/>
      <dgm:spPr/>
    </dgm:pt>
    <dgm:pt modelId="{E71EB8C8-0A6D-4A27-80DA-66892EAB0C23}" type="pres">
      <dgm:prSet presAssocID="{FD8B5E7C-E23E-4684-9171-703837906DD9}" presName="node" presStyleLbl="node1" presStyleIdx="1" presStyleCnt="4" custScaleX="140841" custScaleY="125382" custRadScaleRad="176016" custRadScaleInc="39614">
        <dgm:presLayoutVars>
          <dgm:bulletEnabled val="1"/>
        </dgm:presLayoutVars>
      </dgm:prSet>
      <dgm:spPr/>
    </dgm:pt>
    <dgm:pt modelId="{FC5E4741-2804-4C51-9AD2-AE1462255FDF}" type="pres">
      <dgm:prSet presAssocID="{2B4A7E52-0B61-48A9-B32B-790A839121FC}" presName="parTrans" presStyleLbl="sibTrans2D1" presStyleIdx="2" presStyleCnt="4"/>
      <dgm:spPr/>
    </dgm:pt>
    <dgm:pt modelId="{1469DC4A-4804-45C2-B0CE-4C79B720660B}" type="pres">
      <dgm:prSet presAssocID="{2B4A7E52-0B61-48A9-B32B-790A839121FC}" presName="connectorText" presStyleLbl="sibTrans2D1" presStyleIdx="2" presStyleCnt="4"/>
      <dgm:spPr/>
    </dgm:pt>
    <dgm:pt modelId="{EB97E306-C5A0-4E90-9878-BAC5145FE076}" type="pres">
      <dgm:prSet presAssocID="{038D01CF-29DD-47F4-BCD3-902AE60CA933}" presName="node" presStyleLbl="node1" presStyleIdx="2" presStyleCnt="4" custScaleX="155149" custScaleY="111262" custRadScaleRad="153674" custRadScaleInc="132292">
        <dgm:presLayoutVars>
          <dgm:bulletEnabled val="1"/>
        </dgm:presLayoutVars>
      </dgm:prSet>
      <dgm:spPr/>
    </dgm:pt>
    <dgm:pt modelId="{D57F8812-5286-43C9-99A0-770A6E9297DD}" type="pres">
      <dgm:prSet presAssocID="{8D6CE686-B0E6-41FB-B049-0F97EC62902D}" presName="parTrans" presStyleLbl="sibTrans2D1" presStyleIdx="3" presStyleCnt="4"/>
      <dgm:spPr/>
    </dgm:pt>
    <dgm:pt modelId="{259D717D-383A-499D-94C2-A75159833D53}" type="pres">
      <dgm:prSet presAssocID="{8D6CE686-B0E6-41FB-B049-0F97EC62902D}" presName="connectorText" presStyleLbl="sibTrans2D1" presStyleIdx="3" presStyleCnt="4"/>
      <dgm:spPr/>
    </dgm:pt>
    <dgm:pt modelId="{6CE59728-86AB-4F36-AD94-2A195EBFD636}" type="pres">
      <dgm:prSet presAssocID="{AAEDC646-F490-43C2-B871-DE772D67AC9B}" presName="node" presStyleLbl="node1" presStyleIdx="3" presStyleCnt="4" custScaleX="156857" custScaleY="119026" custRadScaleRad="156320" custRadScaleInc="54935">
        <dgm:presLayoutVars>
          <dgm:bulletEnabled val="1"/>
        </dgm:presLayoutVars>
      </dgm:prSet>
      <dgm:spPr/>
    </dgm:pt>
  </dgm:ptLst>
  <dgm:cxnLst>
    <dgm:cxn modelId="{13D85303-AFE5-474A-AED3-64B5644F559B}" srcId="{119AC298-D07A-4F5B-BEA2-1EEBCF7DFBD0}" destId="{57F45BC7-8F89-413E-9706-1DA34515AA63}" srcOrd="0" destOrd="0" parTransId="{F9F5316B-E86F-4840-B1CF-B83AFA6DA8B4}" sibTransId="{A3B55315-A064-43BB-A84C-18FEFC23158F}"/>
    <dgm:cxn modelId="{63ADCA23-3AEB-4098-B6EB-F6A3F4EA7798}" type="presOf" srcId="{2B4A7E52-0B61-48A9-B32B-790A839121FC}" destId="{FC5E4741-2804-4C51-9AD2-AE1462255FDF}" srcOrd="0" destOrd="0" presId="urn:microsoft.com/office/officeart/2005/8/layout/radial5"/>
    <dgm:cxn modelId="{27ACCC23-6AE2-4692-8536-83CD5A2A972A}" type="presOf" srcId="{8695DF24-FB53-437B-9120-50AB98900C35}" destId="{D667DAF6-E4C9-4A0D-9D94-AD58F8D41CCB}" srcOrd="1" destOrd="0" presId="urn:microsoft.com/office/officeart/2005/8/layout/radial5"/>
    <dgm:cxn modelId="{3B45E623-A98E-46AA-BE01-981D1342DDCE}" srcId="{57F45BC7-8F89-413E-9706-1DA34515AA63}" destId="{AAEDC646-F490-43C2-B871-DE772D67AC9B}" srcOrd="3" destOrd="0" parTransId="{8D6CE686-B0E6-41FB-B049-0F97EC62902D}" sibTransId="{46CF8E4E-2FBD-4AEE-93F4-5D31C38AC98A}"/>
    <dgm:cxn modelId="{3C370126-4FF1-4CAB-AED7-F3CF14E2A475}" srcId="{57F45BC7-8F89-413E-9706-1DA34515AA63}" destId="{FD8B5E7C-E23E-4684-9171-703837906DD9}" srcOrd="1" destOrd="0" parTransId="{8695DF24-FB53-437B-9120-50AB98900C35}" sibTransId="{79315F44-BBF6-4816-B3A5-F01ABD771A0F}"/>
    <dgm:cxn modelId="{76C1032A-DBDE-451B-AF1C-BA84D91ED54B}" type="presOf" srcId="{038D01CF-29DD-47F4-BCD3-902AE60CA933}" destId="{EB97E306-C5A0-4E90-9878-BAC5145FE076}" srcOrd="0" destOrd="0" presId="urn:microsoft.com/office/officeart/2005/8/layout/radial5"/>
    <dgm:cxn modelId="{B863EC3B-AE9A-4A3F-A24F-89295B6D60D2}" type="presOf" srcId="{8D6CE686-B0E6-41FB-B049-0F97EC62902D}" destId="{259D717D-383A-499D-94C2-A75159833D53}" srcOrd="1" destOrd="0" presId="urn:microsoft.com/office/officeart/2005/8/layout/radial5"/>
    <dgm:cxn modelId="{4A586D92-DD7B-462F-A587-F2E58F9645A9}" type="presOf" srcId="{8695DF24-FB53-437B-9120-50AB98900C35}" destId="{62574E6C-57DB-4E8C-956A-28B8E863CCEF}" srcOrd="0" destOrd="0" presId="urn:microsoft.com/office/officeart/2005/8/layout/radial5"/>
    <dgm:cxn modelId="{A0573E96-CF7A-4D7B-B862-B2800DAD3503}" type="presOf" srcId="{2F341E15-17F4-42A0-98A0-71822935BCF9}" destId="{34522B31-25A7-495B-BA2F-FFE9D4919B1E}" srcOrd="0" destOrd="0" presId="urn:microsoft.com/office/officeart/2005/8/layout/radial5"/>
    <dgm:cxn modelId="{17498D97-C57A-484A-9FE4-5ADAC5840BB4}" type="presOf" srcId="{FD8B5E7C-E23E-4684-9171-703837906DD9}" destId="{E71EB8C8-0A6D-4A27-80DA-66892EAB0C23}" srcOrd="0" destOrd="0" presId="urn:microsoft.com/office/officeart/2005/8/layout/radial5"/>
    <dgm:cxn modelId="{6F2137AC-489E-49EA-9C5D-4BC707AD65FE}" type="presOf" srcId="{AAEDC646-F490-43C2-B871-DE772D67AC9B}" destId="{6CE59728-86AB-4F36-AD94-2A195EBFD636}" srcOrd="0" destOrd="0" presId="urn:microsoft.com/office/officeart/2005/8/layout/radial5"/>
    <dgm:cxn modelId="{02AD5EB4-DE65-4242-B3B6-2A615FAA3E24}" srcId="{57F45BC7-8F89-413E-9706-1DA34515AA63}" destId="{038D01CF-29DD-47F4-BCD3-902AE60CA933}" srcOrd="2" destOrd="0" parTransId="{2B4A7E52-0B61-48A9-B32B-790A839121FC}" sibTransId="{B9A66B6B-0F88-4194-ACA0-34479FB45915}"/>
    <dgm:cxn modelId="{3B8EDEBD-E5A6-456B-99DA-FBC290109AD4}" type="presOf" srcId="{088BC13D-BCEC-4F5F-8D2A-735943934884}" destId="{3CCA1D3B-DD20-455C-8D43-DD23BC02952F}" srcOrd="0" destOrd="0" presId="urn:microsoft.com/office/officeart/2005/8/layout/radial5"/>
    <dgm:cxn modelId="{72FA68C1-6B3A-4332-AE4B-153827E91049}" type="presOf" srcId="{8D6CE686-B0E6-41FB-B049-0F97EC62902D}" destId="{D57F8812-5286-43C9-99A0-770A6E9297DD}" srcOrd="0" destOrd="0" presId="urn:microsoft.com/office/officeart/2005/8/layout/radial5"/>
    <dgm:cxn modelId="{5557F9CF-D1AA-439A-9F35-9D30BE5D2CE5}" type="presOf" srcId="{2B4A7E52-0B61-48A9-B32B-790A839121FC}" destId="{1469DC4A-4804-45C2-B0CE-4C79B720660B}" srcOrd="1" destOrd="0" presId="urn:microsoft.com/office/officeart/2005/8/layout/radial5"/>
    <dgm:cxn modelId="{216473D2-743D-4FD8-9BF4-7B7B35155E70}" type="presOf" srcId="{119AC298-D07A-4F5B-BEA2-1EEBCF7DFBD0}" destId="{D87320A7-221D-44D5-B2E8-806F589A279F}" srcOrd="0" destOrd="0" presId="urn:microsoft.com/office/officeart/2005/8/layout/radial5"/>
    <dgm:cxn modelId="{848614D6-7195-482F-9940-D73F33857667}" type="presOf" srcId="{2F341E15-17F4-42A0-98A0-71822935BCF9}" destId="{C33BB113-294C-4E70-ABD2-734058C8E997}" srcOrd="1" destOrd="0" presId="urn:microsoft.com/office/officeart/2005/8/layout/radial5"/>
    <dgm:cxn modelId="{CD2569EC-1061-429D-926E-1FF98F750D5B}" srcId="{57F45BC7-8F89-413E-9706-1DA34515AA63}" destId="{088BC13D-BCEC-4F5F-8D2A-735943934884}" srcOrd="0" destOrd="0" parTransId="{2F341E15-17F4-42A0-98A0-71822935BCF9}" sibTransId="{493A6837-D21B-4A94-94C1-67393DEE83B5}"/>
    <dgm:cxn modelId="{786CF0EC-74F7-445E-A02E-641378A75A53}" type="presOf" srcId="{57F45BC7-8F89-413E-9706-1DA34515AA63}" destId="{5B0C27C3-0EA7-4745-8446-B704B541770C}" srcOrd="0" destOrd="0" presId="urn:microsoft.com/office/officeart/2005/8/layout/radial5"/>
    <dgm:cxn modelId="{7C008AC4-0869-4023-A3E2-D57C49B72A77}" type="presParOf" srcId="{D87320A7-221D-44D5-B2E8-806F589A279F}" destId="{5B0C27C3-0EA7-4745-8446-B704B541770C}" srcOrd="0" destOrd="0" presId="urn:microsoft.com/office/officeart/2005/8/layout/radial5"/>
    <dgm:cxn modelId="{A3F85637-8C96-4ACE-9AE4-B0A7B06C598B}" type="presParOf" srcId="{D87320A7-221D-44D5-B2E8-806F589A279F}" destId="{34522B31-25A7-495B-BA2F-FFE9D4919B1E}" srcOrd="1" destOrd="0" presId="urn:microsoft.com/office/officeart/2005/8/layout/radial5"/>
    <dgm:cxn modelId="{CB47F61F-AC4F-488F-83AC-2648D13B5989}" type="presParOf" srcId="{34522B31-25A7-495B-BA2F-FFE9D4919B1E}" destId="{C33BB113-294C-4E70-ABD2-734058C8E997}" srcOrd="0" destOrd="0" presId="urn:microsoft.com/office/officeart/2005/8/layout/radial5"/>
    <dgm:cxn modelId="{6FAABB1C-B4E6-4577-AFA5-3C4A690A2C2E}" type="presParOf" srcId="{D87320A7-221D-44D5-B2E8-806F589A279F}" destId="{3CCA1D3B-DD20-455C-8D43-DD23BC02952F}" srcOrd="2" destOrd="0" presId="urn:microsoft.com/office/officeart/2005/8/layout/radial5"/>
    <dgm:cxn modelId="{383E7745-E796-4E3F-920D-14F79407DFDA}" type="presParOf" srcId="{D87320A7-221D-44D5-B2E8-806F589A279F}" destId="{62574E6C-57DB-4E8C-956A-28B8E863CCEF}" srcOrd="3" destOrd="0" presId="urn:microsoft.com/office/officeart/2005/8/layout/radial5"/>
    <dgm:cxn modelId="{C998A857-8ECF-4D44-81F7-E7401A882082}" type="presParOf" srcId="{62574E6C-57DB-4E8C-956A-28B8E863CCEF}" destId="{D667DAF6-E4C9-4A0D-9D94-AD58F8D41CCB}" srcOrd="0" destOrd="0" presId="urn:microsoft.com/office/officeart/2005/8/layout/radial5"/>
    <dgm:cxn modelId="{489F8BFB-65B2-4E80-AD41-60AD73CAA603}" type="presParOf" srcId="{D87320A7-221D-44D5-B2E8-806F589A279F}" destId="{E71EB8C8-0A6D-4A27-80DA-66892EAB0C23}" srcOrd="4" destOrd="0" presId="urn:microsoft.com/office/officeart/2005/8/layout/radial5"/>
    <dgm:cxn modelId="{0B941277-A19C-43AA-BF69-CC2BD68830CE}" type="presParOf" srcId="{D87320A7-221D-44D5-B2E8-806F589A279F}" destId="{FC5E4741-2804-4C51-9AD2-AE1462255FDF}" srcOrd="5" destOrd="0" presId="urn:microsoft.com/office/officeart/2005/8/layout/radial5"/>
    <dgm:cxn modelId="{7C660264-B4D2-4F75-BC0B-08E9444FA810}" type="presParOf" srcId="{FC5E4741-2804-4C51-9AD2-AE1462255FDF}" destId="{1469DC4A-4804-45C2-B0CE-4C79B720660B}" srcOrd="0" destOrd="0" presId="urn:microsoft.com/office/officeart/2005/8/layout/radial5"/>
    <dgm:cxn modelId="{07E98706-5962-4E27-9A36-19169D33A2D4}" type="presParOf" srcId="{D87320A7-221D-44D5-B2E8-806F589A279F}" destId="{EB97E306-C5A0-4E90-9878-BAC5145FE076}" srcOrd="6" destOrd="0" presId="urn:microsoft.com/office/officeart/2005/8/layout/radial5"/>
    <dgm:cxn modelId="{59C4D77E-A91B-4714-BFB2-F7B7156307B8}" type="presParOf" srcId="{D87320A7-221D-44D5-B2E8-806F589A279F}" destId="{D57F8812-5286-43C9-99A0-770A6E9297DD}" srcOrd="7" destOrd="0" presId="urn:microsoft.com/office/officeart/2005/8/layout/radial5"/>
    <dgm:cxn modelId="{42CE9F3E-0666-4577-B012-EAA6765782AD}" type="presParOf" srcId="{D57F8812-5286-43C9-99A0-770A6E9297DD}" destId="{259D717D-383A-499D-94C2-A75159833D53}" srcOrd="0" destOrd="0" presId="urn:microsoft.com/office/officeart/2005/8/layout/radial5"/>
    <dgm:cxn modelId="{69B15D52-6373-4914-B12D-FB6A7D1575B2}" type="presParOf" srcId="{D87320A7-221D-44D5-B2E8-806F589A279F}" destId="{6CE59728-86AB-4F36-AD94-2A195EBFD63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19AC298-D07A-4F5B-BEA2-1EEBCF7DFBD0}" type="doc">
      <dgm:prSet loTypeId="urn:microsoft.com/office/officeart/2005/8/layout/radial5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D87320A7-221D-44D5-B2E8-806F589A279F}" type="pres">
      <dgm:prSet presAssocID="{119AC298-D07A-4F5B-BEA2-1EEBCF7DFBD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0CAF5F97-17ED-498A-B603-DB9B871D33AA}" type="presOf" srcId="{119AC298-D07A-4F5B-BEA2-1EEBCF7DFBD0}" destId="{D87320A7-221D-44D5-B2E8-806F589A279F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19AC298-D07A-4F5B-BEA2-1EEBCF7DFBD0}" type="doc">
      <dgm:prSet loTypeId="urn:microsoft.com/office/officeart/2005/8/layout/radial5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D87320A7-221D-44D5-B2E8-806F589A279F}" type="pres">
      <dgm:prSet presAssocID="{119AC298-D07A-4F5B-BEA2-1EEBCF7DFBD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FD4C9829-9A2D-4AF1-BBE1-5707A388E7E9}" type="presOf" srcId="{119AC298-D07A-4F5B-BEA2-1EEBCF7DFBD0}" destId="{D87320A7-221D-44D5-B2E8-806F589A279F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6359D-190E-4202-A691-22C2A0A9E8FE}">
      <dsp:nvSpPr>
        <dsp:cNvPr id="0" name=""/>
        <dsp:cNvSpPr/>
      </dsp:nvSpPr>
      <dsp:spPr>
        <a:xfrm>
          <a:off x="70687" y="94449"/>
          <a:ext cx="1088638" cy="10886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85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69FEE19-0DB4-429F-95B9-B02C827805C1}">
      <dsp:nvSpPr>
        <dsp:cNvPr id="0" name=""/>
        <dsp:cNvSpPr/>
      </dsp:nvSpPr>
      <dsp:spPr>
        <a:xfrm>
          <a:off x="6838" y="1358238"/>
          <a:ext cx="3110397" cy="2619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FR" sz="2400" kern="1200" noProof="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Vous exercez vos missions </a:t>
          </a:r>
          <a:r>
            <a:rPr lang="fr-FR" sz="2400" u="sng" kern="1200" noProof="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directement</a:t>
          </a:r>
          <a:r>
            <a:rPr lang="fr-FR" sz="2400" kern="1200" noProof="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auprès du chef d'entreprise d'une PME ou d'un cadre dirigeant.</a:t>
          </a:r>
        </a:p>
      </dsp:txBody>
      <dsp:txXfrm>
        <a:off x="6838" y="1358238"/>
        <a:ext cx="3110397" cy="2619017"/>
      </dsp:txXfrm>
    </dsp:sp>
    <dsp:sp modelId="{29CC0B6C-7B9D-4B3A-AE6C-EE4DDA0197F1}">
      <dsp:nvSpPr>
        <dsp:cNvPr id="0" name=""/>
        <dsp:cNvSpPr/>
      </dsp:nvSpPr>
      <dsp:spPr>
        <a:xfrm>
          <a:off x="6838" y="4056397"/>
          <a:ext cx="3110397" cy="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056253-B81A-4681-98FB-F4F59FCBD6D6}">
      <dsp:nvSpPr>
        <dsp:cNvPr id="0" name=""/>
        <dsp:cNvSpPr/>
      </dsp:nvSpPr>
      <dsp:spPr>
        <a:xfrm>
          <a:off x="3881678" y="99437"/>
          <a:ext cx="1088638" cy="10886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85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4ED26C0-E9F3-4636-AD2F-626CDFCB3D48}">
      <dsp:nvSpPr>
        <dsp:cNvPr id="0" name=""/>
        <dsp:cNvSpPr/>
      </dsp:nvSpPr>
      <dsp:spPr>
        <a:xfrm>
          <a:off x="3668394" y="1324548"/>
          <a:ext cx="3550642" cy="2619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  <a:defRPr b="1"/>
          </a:pPr>
          <a:r>
            <a:rPr lang="fr-FR" sz="2400" b="0" kern="1200" noProof="0" dirty="0">
              <a:solidFill>
                <a:srgbClr val="FFFF00"/>
              </a:solidFill>
              <a:latin typeface="Calibri" pitchFamily="34" charset="0"/>
              <a:cs typeface="Calibri" pitchFamily="34" charset="0"/>
            </a:rPr>
            <a:t>Vous participez à la gestion de l'entreprise dans ses dimensions :</a:t>
          </a:r>
        </a:p>
        <a:p>
          <a:pPr marL="358775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  <a:defRPr b="1"/>
          </a:pPr>
          <a:r>
            <a:rPr lang="fr-FR" sz="2400" b="0" kern="1200" noProof="0" dirty="0">
              <a:solidFill>
                <a:srgbClr val="FFFF00"/>
              </a:solidFill>
              <a:latin typeface="Calibri" pitchFamily="34" charset="0"/>
              <a:cs typeface="Calibri" pitchFamily="34" charset="0"/>
            </a:rPr>
            <a:t>-</a:t>
          </a:r>
          <a:r>
            <a:rPr lang="fr-FR" sz="2400" kern="1200" noProof="0" dirty="0">
              <a:solidFill>
                <a:srgbClr val="FFFF00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fr-FR" sz="2400" b="0" kern="1200" noProof="0" dirty="0">
              <a:solidFill>
                <a:srgbClr val="FFFF00"/>
              </a:solidFill>
              <a:latin typeface="Calibri" pitchFamily="34" charset="0"/>
              <a:cs typeface="Calibri" pitchFamily="34" charset="0"/>
            </a:rPr>
            <a:t>administrative, </a:t>
          </a:r>
        </a:p>
        <a:p>
          <a:pPr marL="358775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2400" kern="1200" noProof="0" dirty="0">
              <a:solidFill>
                <a:srgbClr val="FFFF00"/>
              </a:solidFill>
              <a:latin typeface="Calibri" pitchFamily="34" charset="0"/>
              <a:cs typeface="Calibri" pitchFamily="34" charset="0"/>
            </a:rPr>
            <a:t>- financière,</a:t>
          </a:r>
        </a:p>
        <a:p>
          <a:pPr marL="358775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2400" kern="1200" noProof="0" dirty="0">
              <a:solidFill>
                <a:srgbClr val="FFFF00"/>
              </a:solidFill>
              <a:latin typeface="Calibri" pitchFamily="34" charset="0"/>
              <a:cs typeface="Calibri" pitchFamily="34" charset="0"/>
            </a:rPr>
            <a:t>- commerciale, </a:t>
          </a:r>
        </a:p>
        <a:p>
          <a:pPr marL="358775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2400" kern="1200" noProof="0" dirty="0">
              <a:solidFill>
                <a:srgbClr val="FFFF00"/>
              </a:solidFill>
              <a:latin typeface="Calibri" pitchFamily="34" charset="0"/>
              <a:cs typeface="Calibri" pitchFamily="34" charset="0"/>
            </a:rPr>
            <a:t>- humaine... </a:t>
          </a:r>
          <a:r>
            <a:rPr lang="fr-FR" sz="2400" b="1" kern="1200" noProof="0" dirty="0">
              <a:solidFill>
                <a:srgbClr val="FFFF00"/>
              </a:solidFill>
              <a:latin typeface="Calibri" pitchFamily="34" charset="0"/>
              <a:cs typeface="Calibri" pitchFamily="34" charset="0"/>
            </a:rPr>
            <a:t> </a:t>
          </a:r>
        </a:p>
      </dsp:txBody>
      <dsp:txXfrm>
        <a:off x="3668394" y="1324548"/>
        <a:ext cx="3550642" cy="2619017"/>
      </dsp:txXfrm>
    </dsp:sp>
    <dsp:sp modelId="{512E71BB-D47B-47C7-B136-2C3AF3C4B339}">
      <dsp:nvSpPr>
        <dsp:cNvPr id="0" name=""/>
        <dsp:cNvSpPr/>
      </dsp:nvSpPr>
      <dsp:spPr>
        <a:xfrm>
          <a:off x="3877214" y="4056369"/>
          <a:ext cx="3119323" cy="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C27C3-0EA7-4745-8446-B704B541770C}">
      <dsp:nvSpPr>
        <dsp:cNvPr id="0" name=""/>
        <dsp:cNvSpPr/>
      </dsp:nvSpPr>
      <dsp:spPr>
        <a:xfrm>
          <a:off x="2292503" y="0"/>
          <a:ext cx="3351097" cy="2078913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b="1" kern="1200" dirty="0"/>
            <a:t>Communication globale</a:t>
          </a:r>
        </a:p>
      </dsp:txBody>
      <dsp:txXfrm>
        <a:off x="2783260" y="304450"/>
        <a:ext cx="2369583" cy="1470013"/>
      </dsp:txXfrm>
    </dsp:sp>
    <dsp:sp modelId="{34522B31-25A7-495B-BA2F-FFE9D4919B1E}">
      <dsp:nvSpPr>
        <dsp:cNvPr id="0" name=""/>
        <dsp:cNvSpPr/>
      </dsp:nvSpPr>
      <dsp:spPr>
        <a:xfrm rot="2860875">
          <a:off x="4745513" y="1971925"/>
          <a:ext cx="544242" cy="3944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/>
        </a:p>
      </dsp:txBody>
      <dsp:txXfrm>
        <a:off x="4764846" y="2007067"/>
        <a:ext cx="425906" cy="236672"/>
      </dsp:txXfrm>
    </dsp:sp>
    <dsp:sp modelId="{3CCA1D3B-DD20-455C-8D43-DD23BC02952F}">
      <dsp:nvSpPr>
        <dsp:cNvPr id="0" name=""/>
        <dsp:cNvSpPr/>
      </dsp:nvSpPr>
      <dsp:spPr>
        <a:xfrm>
          <a:off x="4567868" y="2233092"/>
          <a:ext cx="2959915" cy="2181007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Communication orale 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 animation de réunion, face à face avec un client mécontent…</a:t>
          </a:r>
        </a:p>
      </dsp:txBody>
      <dsp:txXfrm>
        <a:off x="5001338" y="2552493"/>
        <a:ext cx="2092975" cy="1542205"/>
      </dsp:txXfrm>
    </dsp:sp>
    <dsp:sp modelId="{FC5E4741-2804-4C51-9AD2-AE1462255FDF}">
      <dsp:nvSpPr>
        <dsp:cNvPr id="0" name=""/>
        <dsp:cNvSpPr/>
      </dsp:nvSpPr>
      <dsp:spPr>
        <a:xfrm rot="7951970">
          <a:off x="2705199" y="2028821"/>
          <a:ext cx="502373" cy="394454"/>
        </a:xfrm>
        <a:prstGeom prst="rightArrow">
          <a:avLst>
            <a:gd name="adj1" fmla="val 60000"/>
            <a:gd name="adj2" fmla="val 50000"/>
          </a:avLst>
        </a:prstGeom>
        <a:solidFill>
          <a:srgbClr val="0000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/>
        </a:p>
      </dsp:txBody>
      <dsp:txXfrm rot="10800000">
        <a:off x="2804365" y="2064112"/>
        <a:ext cx="384037" cy="236672"/>
      </dsp:txXfrm>
    </dsp:sp>
    <dsp:sp modelId="{EB97E306-C5A0-4E90-9878-BAC5145FE076}">
      <dsp:nvSpPr>
        <dsp:cNvPr id="0" name=""/>
        <dsp:cNvSpPr/>
      </dsp:nvSpPr>
      <dsp:spPr>
        <a:xfrm>
          <a:off x="182965" y="2230806"/>
          <a:ext cx="3412249" cy="2149659"/>
        </a:xfrm>
        <a:prstGeom prst="ellipse">
          <a:avLst/>
        </a:prstGeom>
        <a:solidFill>
          <a:srgbClr val="0000FF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u="none" kern="1200" dirty="0"/>
            <a:t>Communication écrite </a:t>
          </a:r>
          <a:r>
            <a:rPr lang="fr-FR" sz="1600" b="1" kern="1200" dirty="0"/>
            <a:t>: rédaction de documents (lettre, compte rendu…) en français et en langues étrangères (anglais, espagnol)</a:t>
          </a:r>
        </a:p>
      </dsp:txBody>
      <dsp:txXfrm>
        <a:off x="682677" y="2545616"/>
        <a:ext cx="2412825" cy="15200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2978C-38AD-4200-8C6F-9643BA971AB2}">
      <dsp:nvSpPr>
        <dsp:cNvPr id="0" name=""/>
        <dsp:cNvSpPr/>
      </dsp:nvSpPr>
      <dsp:spPr>
        <a:xfrm>
          <a:off x="2750357" y="-105281"/>
          <a:ext cx="1995333" cy="1927398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Prospecter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Traiter les demandes des clients / prospects</a:t>
          </a:r>
        </a:p>
      </dsp:txBody>
      <dsp:txXfrm>
        <a:off x="3042567" y="176980"/>
        <a:ext cx="1410913" cy="1362876"/>
      </dsp:txXfrm>
    </dsp:sp>
    <dsp:sp modelId="{DE447EE0-200C-4509-A45E-A470A104AC47}">
      <dsp:nvSpPr>
        <dsp:cNvPr id="0" name=""/>
        <dsp:cNvSpPr/>
      </dsp:nvSpPr>
      <dsp:spPr>
        <a:xfrm rot="2160000">
          <a:off x="4605586" y="1302424"/>
          <a:ext cx="250710" cy="5402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300" kern="1200"/>
        </a:p>
      </dsp:txBody>
      <dsp:txXfrm>
        <a:off x="4612768" y="1388369"/>
        <a:ext cx="175497" cy="324148"/>
      </dsp:txXfrm>
    </dsp:sp>
    <dsp:sp modelId="{981054C7-CD34-486D-9911-F3CD6397CA85}">
      <dsp:nvSpPr>
        <dsp:cNvPr id="0" name=""/>
        <dsp:cNvSpPr/>
      </dsp:nvSpPr>
      <dsp:spPr>
        <a:xfrm>
          <a:off x="4754010" y="1314938"/>
          <a:ext cx="1874334" cy="1910526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Suivre les règlements, les impayés et les réclamations</a:t>
          </a:r>
        </a:p>
      </dsp:txBody>
      <dsp:txXfrm>
        <a:off x="5028500" y="1594728"/>
        <a:ext cx="1325354" cy="1350946"/>
      </dsp:txXfrm>
    </dsp:sp>
    <dsp:sp modelId="{CD83919F-0500-44A3-8AFA-CB6A46F6F795}">
      <dsp:nvSpPr>
        <dsp:cNvPr id="0" name=""/>
        <dsp:cNvSpPr/>
      </dsp:nvSpPr>
      <dsp:spPr>
        <a:xfrm rot="6480000">
          <a:off x="5153120" y="3177530"/>
          <a:ext cx="310959" cy="5402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3513672"/>
                <a:satOff val="5494"/>
                <a:lumOff val="2353"/>
                <a:alphaOff val="0"/>
                <a:tint val="98000"/>
                <a:lumMod val="114000"/>
              </a:schemeClr>
            </a:gs>
            <a:gs pos="100000">
              <a:schemeClr val="accent3">
                <a:hueOff val="3513672"/>
                <a:satOff val="5494"/>
                <a:lumOff val="2353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300" kern="1200"/>
        </a:p>
      </dsp:txBody>
      <dsp:txXfrm rot="10800000">
        <a:off x="5214178" y="3241219"/>
        <a:ext cx="217671" cy="324148"/>
      </dsp:txXfrm>
    </dsp:sp>
    <dsp:sp modelId="{4E5DD159-86BC-403E-B7D4-897CF5AA40A6}">
      <dsp:nvSpPr>
        <dsp:cNvPr id="0" name=""/>
        <dsp:cNvSpPr/>
      </dsp:nvSpPr>
      <dsp:spPr>
        <a:xfrm>
          <a:off x="3937782" y="3705044"/>
          <a:ext cx="2022354" cy="1698941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/>
            <a:t>Communiquer avec les clients…</a:t>
          </a:r>
        </a:p>
      </dsp:txBody>
      <dsp:txXfrm>
        <a:off x="4233949" y="3953848"/>
        <a:ext cx="1430020" cy="1201333"/>
      </dsp:txXfrm>
    </dsp:sp>
    <dsp:sp modelId="{2C75DE60-3625-4B1F-8647-2A73C1A0ED7D}">
      <dsp:nvSpPr>
        <dsp:cNvPr id="0" name=""/>
        <dsp:cNvSpPr/>
      </dsp:nvSpPr>
      <dsp:spPr>
        <a:xfrm rot="10800000">
          <a:off x="3616949" y="4284391"/>
          <a:ext cx="226722" cy="5402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7027344"/>
                <a:satOff val="10988"/>
                <a:lumOff val="4705"/>
                <a:alphaOff val="0"/>
                <a:tint val="98000"/>
                <a:lumMod val="114000"/>
              </a:schemeClr>
            </a:gs>
            <a:gs pos="100000">
              <a:schemeClr val="accent3">
                <a:hueOff val="7027344"/>
                <a:satOff val="10988"/>
                <a:lumOff val="470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300" kern="1200"/>
        </a:p>
      </dsp:txBody>
      <dsp:txXfrm rot="10800000">
        <a:off x="3684966" y="4392441"/>
        <a:ext cx="158705" cy="324148"/>
      </dsp:txXfrm>
    </dsp:sp>
    <dsp:sp modelId="{754F3E97-10D8-4127-BA21-375B86C4AC7F}">
      <dsp:nvSpPr>
        <dsp:cNvPr id="0" name=""/>
        <dsp:cNvSpPr/>
      </dsp:nvSpPr>
      <dsp:spPr>
        <a:xfrm>
          <a:off x="1584174" y="3754147"/>
          <a:ext cx="1925829" cy="1600736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Assurer le suivi comptable des opérations de vente</a:t>
          </a:r>
        </a:p>
      </dsp:txBody>
      <dsp:txXfrm>
        <a:off x="1866205" y="3988569"/>
        <a:ext cx="1361767" cy="1131892"/>
      </dsp:txXfrm>
    </dsp:sp>
    <dsp:sp modelId="{8EB95A05-5E08-4586-98F1-150DD18FE3A2}">
      <dsp:nvSpPr>
        <dsp:cNvPr id="0" name=""/>
        <dsp:cNvSpPr/>
      </dsp:nvSpPr>
      <dsp:spPr>
        <a:xfrm rot="15120714">
          <a:off x="1973117" y="3152360"/>
          <a:ext cx="412825" cy="5402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0541016"/>
                <a:satOff val="16482"/>
                <a:lumOff val="7058"/>
                <a:alphaOff val="0"/>
                <a:tint val="98000"/>
                <a:lumMod val="114000"/>
              </a:schemeClr>
            </a:gs>
            <a:gs pos="100000">
              <a:schemeClr val="accent3">
                <a:hueOff val="10541016"/>
                <a:satOff val="16482"/>
                <a:lumOff val="7058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300" kern="1200"/>
        </a:p>
      </dsp:txBody>
      <dsp:txXfrm rot="10800000">
        <a:off x="2054164" y="3319307"/>
        <a:ext cx="288978" cy="324148"/>
      </dsp:txXfrm>
    </dsp:sp>
    <dsp:sp modelId="{E8857DDB-9DE4-40CF-A784-0B9789C1E079}">
      <dsp:nvSpPr>
        <dsp:cNvPr id="0" name=""/>
        <dsp:cNvSpPr/>
      </dsp:nvSpPr>
      <dsp:spPr>
        <a:xfrm>
          <a:off x="1008112" y="1479335"/>
          <a:ext cx="1600736" cy="1600736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Créer des supports de vente</a:t>
          </a:r>
        </a:p>
      </dsp:txBody>
      <dsp:txXfrm>
        <a:off x="1242534" y="1713757"/>
        <a:ext cx="1131892" cy="1131892"/>
      </dsp:txXfrm>
    </dsp:sp>
    <dsp:sp modelId="{0DFA3B75-238B-4416-AD86-8BF9C1CA6562}">
      <dsp:nvSpPr>
        <dsp:cNvPr id="0" name=""/>
        <dsp:cNvSpPr/>
      </dsp:nvSpPr>
      <dsp:spPr>
        <a:xfrm rot="19425976">
          <a:off x="2532163" y="1359105"/>
          <a:ext cx="327959" cy="5402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4054688"/>
                <a:satOff val="21976"/>
                <a:lumOff val="9411"/>
                <a:alphaOff val="0"/>
                <a:tint val="98000"/>
                <a:lumMod val="114000"/>
              </a:schemeClr>
            </a:gs>
            <a:gs pos="100000">
              <a:schemeClr val="accent3">
                <a:hueOff val="14054688"/>
                <a:satOff val="21976"/>
                <a:lumOff val="941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300" kern="1200"/>
        </a:p>
      </dsp:txBody>
      <dsp:txXfrm>
        <a:off x="2541677" y="1496233"/>
        <a:ext cx="229571" cy="3241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DF0C4-87D3-4AA5-AA6F-2560801B2B97}">
      <dsp:nvSpPr>
        <dsp:cNvPr id="0" name=""/>
        <dsp:cNvSpPr/>
      </dsp:nvSpPr>
      <dsp:spPr>
        <a:xfrm>
          <a:off x="2845212" y="-17342"/>
          <a:ext cx="1851295" cy="1611952"/>
        </a:xfrm>
        <a:prstGeom prst="ellipse">
          <a:avLst/>
        </a:prstGeom>
        <a:solidFill>
          <a:srgbClr val="2A7286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Passer commande et réceptionner les livraisons</a:t>
          </a:r>
        </a:p>
      </dsp:txBody>
      <dsp:txXfrm>
        <a:off x="3116328" y="218723"/>
        <a:ext cx="1309063" cy="1139822"/>
      </dsp:txXfrm>
    </dsp:sp>
    <dsp:sp modelId="{6ADD2CB9-83C1-40FB-AF57-7466A9C46BF5}">
      <dsp:nvSpPr>
        <dsp:cNvPr id="0" name=""/>
        <dsp:cNvSpPr/>
      </dsp:nvSpPr>
      <dsp:spPr>
        <a:xfrm rot="2212662">
          <a:off x="4544214" y="1213368"/>
          <a:ext cx="310769" cy="5440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300" kern="1200"/>
        </a:p>
      </dsp:txBody>
      <dsp:txXfrm>
        <a:off x="4553541" y="1294201"/>
        <a:ext cx="217538" cy="326419"/>
      </dsp:txXfrm>
    </dsp:sp>
    <dsp:sp modelId="{EE9C65F9-1A5E-4726-AD94-06EBC18305A3}">
      <dsp:nvSpPr>
        <dsp:cNvPr id="0" name=""/>
        <dsp:cNvSpPr/>
      </dsp:nvSpPr>
      <dsp:spPr>
        <a:xfrm>
          <a:off x="4672350" y="1382006"/>
          <a:ext cx="2082239" cy="1727996"/>
        </a:xfrm>
        <a:prstGeom prst="ellipse">
          <a:avLst/>
        </a:prstGeom>
        <a:solidFill>
          <a:srgbClr val="2A7286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Négocier,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comparer les offres</a:t>
          </a:r>
        </a:p>
      </dsp:txBody>
      <dsp:txXfrm>
        <a:off x="4977287" y="1635065"/>
        <a:ext cx="1472365" cy="1221878"/>
      </dsp:txXfrm>
    </dsp:sp>
    <dsp:sp modelId="{37C8D07C-37C8-4D50-98C0-C7221831E64A}">
      <dsp:nvSpPr>
        <dsp:cNvPr id="0" name=""/>
        <dsp:cNvSpPr/>
      </dsp:nvSpPr>
      <dsp:spPr>
        <a:xfrm rot="5654212">
          <a:off x="5462967" y="3136399"/>
          <a:ext cx="328777" cy="5440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300" kern="1200"/>
        </a:p>
      </dsp:txBody>
      <dsp:txXfrm rot="10800000">
        <a:off x="5515927" y="3196024"/>
        <a:ext cx="230144" cy="326419"/>
      </dsp:txXfrm>
    </dsp:sp>
    <dsp:sp modelId="{C0B99B8C-EB57-43F4-A603-40478E77E75E}">
      <dsp:nvSpPr>
        <dsp:cNvPr id="0" name=""/>
        <dsp:cNvSpPr/>
      </dsp:nvSpPr>
      <dsp:spPr>
        <a:xfrm>
          <a:off x="4613740" y="3725361"/>
          <a:ext cx="1860854" cy="1611952"/>
        </a:xfrm>
        <a:prstGeom prst="ellipse">
          <a:avLst/>
        </a:prstGeom>
        <a:solidFill>
          <a:srgbClr val="2A7286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Régler les fournisseurs</a:t>
          </a:r>
        </a:p>
      </dsp:txBody>
      <dsp:txXfrm>
        <a:off x="4886256" y="3961426"/>
        <a:ext cx="1315822" cy="1139822"/>
      </dsp:txXfrm>
    </dsp:sp>
    <dsp:sp modelId="{887160F9-4FE4-4331-ADCD-C5B8C817C1E6}">
      <dsp:nvSpPr>
        <dsp:cNvPr id="0" name=""/>
        <dsp:cNvSpPr/>
      </dsp:nvSpPr>
      <dsp:spPr>
        <a:xfrm rot="10827822">
          <a:off x="4231906" y="4249792"/>
          <a:ext cx="269864" cy="5440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300" kern="1200"/>
        </a:p>
      </dsp:txBody>
      <dsp:txXfrm rot="10800000">
        <a:off x="4312864" y="4358927"/>
        <a:ext cx="188905" cy="326419"/>
      </dsp:txXfrm>
    </dsp:sp>
    <dsp:sp modelId="{F73ACF1F-6677-402E-AFD9-F392DAED69EF}">
      <dsp:nvSpPr>
        <dsp:cNvPr id="0" name=""/>
        <dsp:cNvSpPr/>
      </dsp:nvSpPr>
      <dsp:spPr>
        <a:xfrm>
          <a:off x="1705066" y="3665298"/>
          <a:ext cx="2399633" cy="1689358"/>
        </a:xfrm>
        <a:prstGeom prst="ellipse">
          <a:avLst/>
        </a:prstGeom>
        <a:solidFill>
          <a:srgbClr val="2A7286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Investir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Rédiger des cahiers des charges</a:t>
          </a:r>
          <a:endParaRPr lang="fr-FR" sz="1600" kern="1200" dirty="0"/>
        </a:p>
      </dsp:txBody>
      <dsp:txXfrm>
        <a:off x="2056484" y="3912699"/>
        <a:ext cx="1696797" cy="1194556"/>
      </dsp:txXfrm>
    </dsp:sp>
    <dsp:sp modelId="{472A05C3-D16B-43AE-97D8-2FA21CFD4EED}">
      <dsp:nvSpPr>
        <dsp:cNvPr id="0" name=""/>
        <dsp:cNvSpPr/>
      </dsp:nvSpPr>
      <dsp:spPr>
        <a:xfrm rot="14680130">
          <a:off x="2176774" y="3113030"/>
          <a:ext cx="391215" cy="5440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300" kern="1200"/>
        </a:p>
      </dsp:txBody>
      <dsp:txXfrm rot="10800000">
        <a:off x="2260563" y="3274877"/>
        <a:ext cx="273851" cy="326419"/>
      </dsp:txXfrm>
    </dsp:sp>
    <dsp:sp modelId="{9041AE54-927F-41D7-BFFB-95DB01B7EF82}">
      <dsp:nvSpPr>
        <dsp:cNvPr id="0" name=""/>
        <dsp:cNvSpPr/>
      </dsp:nvSpPr>
      <dsp:spPr>
        <a:xfrm>
          <a:off x="1058925" y="1506996"/>
          <a:ext cx="1611952" cy="1611952"/>
        </a:xfrm>
        <a:prstGeom prst="ellipse">
          <a:avLst/>
        </a:prstGeom>
        <a:solidFill>
          <a:srgbClr val="2A7286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Gérer les  litiges</a:t>
          </a:r>
        </a:p>
      </dsp:txBody>
      <dsp:txXfrm>
        <a:off x="1294990" y="1743061"/>
        <a:ext cx="1139822" cy="1139822"/>
      </dsp:txXfrm>
    </dsp:sp>
    <dsp:sp modelId="{6D2B2D65-64A7-40E9-862E-5A4D45ABD3A3}">
      <dsp:nvSpPr>
        <dsp:cNvPr id="0" name=""/>
        <dsp:cNvSpPr/>
      </dsp:nvSpPr>
      <dsp:spPr>
        <a:xfrm rot="19280882">
          <a:off x="2580979" y="1306829"/>
          <a:ext cx="403675" cy="5440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300" kern="1200"/>
        </a:p>
      </dsp:txBody>
      <dsp:txXfrm>
        <a:off x="2594242" y="1453455"/>
        <a:ext cx="282573" cy="3264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C27C3-0EA7-4745-8446-B704B541770C}">
      <dsp:nvSpPr>
        <dsp:cNvPr id="0" name=""/>
        <dsp:cNvSpPr/>
      </dsp:nvSpPr>
      <dsp:spPr>
        <a:xfrm>
          <a:off x="2258058" y="1487982"/>
          <a:ext cx="3324685" cy="21419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b="1" kern="1200" dirty="0"/>
            <a:t>Développement de la PME</a:t>
          </a:r>
        </a:p>
      </dsp:txBody>
      <dsp:txXfrm>
        <a:off x="2744947" y="1801659"/>
        <a:ext cx="2350907" cy="1514569"/>
      </dsp:txXfrm>
    </dsp:sp>
    <dsp:sp modelId="{34522B31-25A7-495B-BA2F-FFE9D4919B1E}">
      <dsp:nvSpPr>
        <dsp:cNvPr id="0" name=""/>
        <dsp:cNvSpPr/>
      </dsp:nvSpPr>
      <dsp:spPr>
        <a:xfrm rot="19243956">
          <a:off x="4998146" y="1369875"/>
          <a:ext cx="234302" cy="424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/>
        </a:p>
      </dsp:txBody>
      <dsp:txXfrm>
        <a:off x="5006082" y="1476997"/>
        <a:ext cx="164011" cy="254631"/>
      </dsp:txXfrm>
    </dsp:sp>
    <dsp:sp modelId="{3CCA1D3B-DD20-455C-8D43-DD23BC02952F}">
      <dsp:nvSpPr>
        <dsp:cNvPr id="0" name=""/>
        <dsp:cNvSpPr/>
      </dsp:nvSpPr>
      <dsp:spPr>
        <a:xfrm>
          <a:off x="4862669" y="5647"/>
          <a:ext cx="2380590" cy="1619679"/>
        </a:xfrm>
        <a:prstGeom prst="ellipse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Gestion de l’archivage des documents, gestion du temps</a:t>
          </a:r>
        </a:p>
      </dsp:txBody>
      <dsp:txXfrm>
        <a:off x="5211298" y="242843"/>
        <a:ext cx="1683332" cy="1145287"/>
      </dsp:txXfrm>
    </dsp:sp>
    <dsp:sp modelId="{62574E6C-57DB-4E8C-956A-28B8E863CCEF}">
      <dsp:nvSpPr>
        <dsp:cNvPr id="0" name=""/>
        <dsp:cNvSpPr/>
      </dsp:nvSpPr>
      <dsp:spPr>
        <a:xfrm rot="1298170">
          <a:off x="5378643" y="2949322"/>
          <a:ext cx="121751" cy="424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/>
        </a:p>
      </dsp:txBody>
      <dsp:txXfrm>
        <a:off x="5379930" y="3027465"/>
        <a:ext cx="85226" cy="254631"/>
      </dsp:txXfrm>
    </dsp:sp>
    <dsp:sp modelId="{E71EB8C8-0A6D-4A27-80DA-66892EAB0C23}">
      <dsp:nvSpPr>
        <dsp:cNvPr id="0" name=""/>
        <dsp:cNvSpPr/>
      </dsp:nvSpPr>
      <dsp:spPr>
        <a:xfrm>
          <a:off x="5421619" y="2683791"/>
          <a:ext cx="2399637" cy="1893083"/>
        </a:xfrm>
        <a:prstGeom prst="ellipse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 Développement commercial (lancement d’un nouveau produit…)</a:t>
          </a:r>
        </a:p>
      </dsp:txBody>
      <dsp:txXfrm>
        <a:off x="5773038" y="2961027"/>
        <a:ext cx="1696799" cy="1338611"/>
      </dsp:txXfrm>
    </dsp:sp>
    <dsp:sp modelId="{FC5E4741-2804-4C51-9AD2-AE1462255FDF}">
      <dsp:nvSpPr>
        <dsp:cNvPr id="0" name=""/>
        <dsp:cNvSpPr/>
      </dsp:nvSpPr>
      <dsp:spPr>
        <a:xfrm rot="9561255">
          <a:off x="2342507" y="2921426"/>
          <a:ext cx="105390" cy="424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/>
        </a:p>
      </dsp:txBody>
      <dsp:txXfrm rot="10800000">
        <a:off x="2373109" y="3000729"/>
        <a:ext cx="73773" cy="254631"/>
      </dsp:txXfrm>
    </dsp:sp>
    <dsp:sp modelId="{EB97E306-C5A0-4E90-9878-BAC5145FE076}">
      <dsp:nvSpPr>
        <dsp:cNvPr id="0" name=""/>
        <dsp:cNvSpPr/>
      </dsp:nvSpPr>
      <dsp:spPr>
        <a:xfrm>
          <a:off x="0" y="2677385"/>
          <a:ext cx="2431479" cy="1801279"/>
        </a:xfrm>
        <a:prstGeom prst="ellipse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 L'analyse financière de l'entreprise  (bilan, compte de résultat…)</a:t>
          </a:r>
        </a:p>
      </dsp:txBody>
      <dsp:txXfrm>
        <a:off x="356082" y="2941176"/>
        <a:ext cx="1719315" cy="1273697"/>
      </dsp:txXfrm>
    </dsp:sp>
    <dsp:sp modelId="{D57F8812-5286-43C9-99A0-770A6E9297DD}">
      <dsp:nvSpPr>
        <dsp:cNvPr id="0" name=""/>
        <dsp:cNvSpPr/>
      </dsp:nvSpPr>
      <dsp:spPr>
        <a:xfrm rot="12824282">
          <a:off x="2577203" y="1499739"/>
          <a:ext cx="149960" cy="424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/>
        </a:p>
      </dsp:txBody>
      <dsp:txXfrm rot="10800000">
        <a:off x="2618403" y="1597109"/>
        <a:ext cx="104972" cy="254631"/>
      </dsp:txXfrm>
    </dsp:sp>
    <dsp:sp modelId="{6CE59728-86AB-4F36-AD94-2A195EBFD636}">
      <dsp:nvSpPr>
        <dsp:cNvPr id="0" name=""/>
        <dsp:cNvSpPr/>
      </dsp:nvSpPr>
      <dsp:spPr>
        <a:xfrm>
          <a:off x="477865" y="324715"/>
          <a:ext cx="2448192" cy="1505170"/>
        </a:xfrm>
        <a:prstGeom prst="ellipse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 Les modes de financement des investissements  (emprunts…)</a:t>
          </a:r>
        </a:p>
      </dsp:txBody>
      <dsp:txXfrm>
        <a:off x="836394" y="545142"/>
        <a:ext cx="1731134" cy="10643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C27C3-0EA7-4745-8446-B704B541770C}">
      <dsp:nvSpPr>
        <dsp:cNvPr id="0" name=""/>
        <dsp:cNvSpPr/>
      </dsp:nvSpPr>
      <dsp:spPr>
        <a:xfrm>
          <a:off x="2737992" y="2310243"/>
          <a:ext cx="1612938" cy="1114078"/>
        </a:xfrm>
        <a:prstGeom prst="ellipse">
          <a:avLst/>
        </a:prstGeom>
        <a:solidFill>
          <a:srgbClr val="E3451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Projet de gestion des risques</a:t>
          </a:r>
        </a:p>
      </dsp:txBody>
      <dsp:txXfrm>
        <a:off x="2974201" y="2473396"/>
        <a:ext cx="1140520" cy="787772"/>
      </dsp:txXfrm>
    </dsp:sp>
    <dsp:sp modelId="{34522B31-25A7-495B-BA2F-FFE9D4919B1E}">
      <dsp:nvSpPr>
        <dsp:cNvPr id="0" name=""/>
        <dsp:cNvSpPr/>
      </dsp:nvSpPr>
      <dsp:spPr>
        <a:xfrm rot="19319475">
          <a:off x="4231875" y="1864782"/>
          <a:ext cx="693822" cy="388283"/>
        </a:xfrm>
        <a:prstGeom prst="rightArrow">
          <a:avLst>
            <a:gd name="adj1" fmla="val 60000"/>
            <a:gd name="adj2" fmla="val 50000"/>
          </a:avLst>
        </a:prstGeom>
        <a:solidFill>
          <a:srgbClr val="17732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/>
        </a:p>
      </dsp:txBody>
      <dsp:txXfrm>
        <a:off x="4244227" y="1978304"/>
        <a:ext cx="577337" cy="232969"/>
      </dsp:txXfrm>
    </dsp:sp>
    <dsp:sp modelId="{3CCA1D3B-DD20-455C-8D43-DD23BC02952F}">
      <dsp:nvSpPr>
        <dsp:cNvPr id="0" name=""/>
        <dsp:cNvSpPr/>
      </dsp:nvSpPr>
      <dsp:spPr>
        <a:xfrm>
          <a:off x="4831655" y="202899"/>
          <a:ext cx="2054890" cy="1710838"/>
        </a:xfrm>
        <a:prstGeom prst="ellipse">
          <a:avLst/>
        </a:prstGeom>
        <a:solidFill>
          <a:srgbClr val="17732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Couverture des risques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/>
            <a:t>contrats d’assurance gestion des sinistres</a:t>
          </a:r>
        </a:p>
      </dsp:txBody>
      <dsp:txXfrm>
        <a:off x="5132587" y="453445"/>
        <a:ext cx="1453026" cy="1209746"/>
      </dsp:txXfrm>
    </dsp:sp>
    <dsp:sp modelId="{62574E6C-57DB-4E8C-956A-28B8E863CCEF}">
      <dsp:nvSpPr>
        <dsp:cNvPr id="0" name=""/>
        <dsp:cNvSpPr/>
      </dsp:nvSpPr>
      <dsp:spPr>
        <a:xfrm rot="559657">
          <a:off x="4482499" y="2858485"/>
          <a:ext cx="380769" cy="388283"/>
        </a:xfrm>
        <a:prstGeom prst="rightArrow">
          <a:avLst>
            <a:gd name="adj1" fmla="val 60000"/>
            <a:gd name="adj2" fmla="val 50000"/>
          </a:avLst>
        </a:prstGeom>
        <a:solidFill>
          <a:srgbClr val="3366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/>
        </a:p>
      </dsp:txBody>
      <dsp:txXfrm>
        <a:off x="4483254" y="2926885"/>
        <a:ext cx="266538" cy="232969"/>
      </dsp:txXfrm>
    </dsp:sp>
    <dsp:sp modelId="{E71EB8C8-0A6D-4A27-80DA-66892EAB0C23}">
      <dsp:nvSpPr>
        <dsp:cNvPr id="0" name=""/>
        <dsp:cNvSpPr/>
      </dsp:nvSpPr>
      <dsp:spPr>
        <a:xfrm>
          <a:off x="5026174" y="2295710"/>
          <a:ext cx="1886593" cy="1939766"/>
        </a:xfrm>
        <a:prstGeom prst="ellipse">
          <a:avLst/>
        </a:prstGeom>
        <a:solidFill>
          <a:srgbClr val="3366CC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/>
            <a:t> </a:t>
          </a:r>
          <a:r>
            <a:rPr lang="fr-FR" sz="1200" b="1" kern="1200" dirty="0"/>
            <a:t>Gestion des risques financiers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/>
            <a:t>Impayés, gestion des échéances et de la trésorerie</a:t>
          </a:r>
        </a:p>
      </dsp:txBody>
      <dsp:txXfrm>
        <a:off x="5302459" y="2579782"/>
        <a:ext cx="1334023" cy="1371622"/>
      </dsp:txXfrm>
    </dsp:sp>
    <dsp:sp modelId="{FC5E4741-2804-4C51-9AD2-AE1462255FDF}">
      <dsp:nvSpPr>
        <dsp:cNvPr id="0" name=""/>
        <dsp:cNvSpPr/>
      </dsp:nvSpPr>
      <dsp:spPr>
        <a:xfrm rot="5510193">
          <a:off x="3468748" y="3330012"/>
          <a:ext cx="109301" cy="388283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 dirty="0"/>
        </a:p>
      </dsp:txBody>
      <dsp:txXfrm rot="10800000">
        <a:off x="3485668" y="3391282"/>
        <a:ext cx="76511" cy="232969"/>
      </dsp:txXfrm>
    </dsp:sp>
    <dsp:sp modelId="{EB97E306-C5A0-4E90-9878-BAC5145FE076}">
      <dsp:nvSpPr>
        <dsp:cNvPr id="0" name=""/>
        <dsp:cNvSpPr/>
      </dsp:nvSpPr>
      <dsp:spPr>
        <a:xfrm>
          <a:off x="2594162" y="3629912"/>
          <a:ext cx="1796943" cy="1707400"/>
        </a:xfrm>
        <a:prstGeom prst="ellipse">
          <a:avLst/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Santé et sécurité au travail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Prévention des AT, maladies professionnelles</a:t>
          </a:r>
        </a:p>
      </dsp:txBody>
      <dsp:txXfrm>
        <a:off x="2857318" y="3879955"/>
        <a:ext cx="1270631" cy="1207314"/>
      </dsp:txXfrm>
    </dsp:sp>
    <dsp:sp modelId="{D57F8812-5286-43C9-99A0-770A6E9297DD}">
      <dsp:nvSpPr>
        <dsp:cNvPr id="0" name=""/>
        <dsp:cNvSpPr/>
      </dsp:nvSpPr>
      <dsp:spPr>
        <a:xfrm rot="9975164">
          <a:off x="1960613" y="2988083"/>
          <a:ext cx="593035" cy="3882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/>
        </a:p>
      </dsp:txBody>
      <dsp:txXfrm rot="10800000">
        <a:off x="2075430" y="3051899"/>
        <a:ext cx="476550" cy="232969"/>
      </dsp:txXfrm>
    </dsp:sp>
    <dsp:sp modelId="{6CE59728-86AB-4F36-AD94-2A195EBFD636}">
      <dsp:nvSpPr>
        <dsp:cNvPr id="0" name=""/>
        <dsp:cNvSpPr/>
      </dsp:nvSpPr>
      <dsp:spPr>
        <a:xfrm>
          <a:off x="4" y="2660213"/>
          <a:ext cx="1721902" cy="1727166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Gestion des risques informatiques et protection des données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100" b="1" kern="1200" dirty="0">
            <a:solidFill>
              <a:schemeClr val="tx1"/>
            </a:solidFill>
          </a:endParaRPr>
        </a:p>
      </dsp:txBody>
      <dsp:txXfrm>
        <a:off x="252171" y="2913151"/>
        <a:ext cx="1217568" cy="1221290"/>
      </dsp:txXfrm>
    </dsp:sp>
    <dsp:sp modelId="{922CB5FF-08C2-43C8-BF75-87BAD99870C3}">
      <dsp:nvSpPr>
        <dsp:cNvPr id="0" name=""/>
        <dsp:cNvSpPr/>
      </dsp:nvSpPr>
      <dsp:spPr>
        <a:xfrm rot="12484299">
          <a:off x="2183269" y="2094626"/>
          <a:ext cx="552879" cy="388283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/>
        </a:p>
      </dsp:txBody>
      <dsp:txXfrm rot="10800000">
        <a:off x="2292902" y="2199690"/>
        <a:ext cx="436394" cy="232969"/>
      </dsp:txXfrm>
    </dsp:sp>
    <dsp:sp modelId="{27C638A4-3318-4D78-B5CB-81200645769B}">
      <dsp:nvSpPr>
        <dsp:cNvPr id="0" name=""/>
        <dsp:cNvSpPr/>
      </dsp:nvSpPr>
      <dsp:spPr>
        <a:xfrm>
          <a:off x="342075" y="810763"/>
          <a:ext cx="1760359" cy="1636104"/>
        </a:xfrm>
        <a:prstGeom prst="ellipse">
          <a:avLst/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Démarche qualité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Certification</a:t>
          </a:r>
        </a:p>
      </dsp:txBody>
      <dsp:txXfrm>
        <a:off x="599874" y="1050365"/>
        <a:ext cx="1244761" cy="1156900"/>
      </dsp:txXfrm>
    </dsp:sp>
    <dsp:sp modelId="{2BCAD7C0-A5C4-4C25-A6F5-4DE5EB4C06D2}">
      <dsp:nvSpPr>
        <dsp:cNvPr id="0" name=""/>
        <dsp:cNvSpPr/>
      </dsp:nvSpPr>
      <dsp:spPr>
        <a:xfrm rot="16030691">
          <a:off x="3395350" y="1912397"/>
          <a:ext cx="223228" cy="3882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/>
        </a:p>
      </dsp:txBody>
      <dsp:txXfrm rot="10800000">
        <a:off x="3430482" y="2023497"/>
        <a:ext cx="156260" cy="232969"/>
      </dsp:txXfrm>
    </dsp:sp>
    <dsp:sp modelId="{4E83464F-0EF5-4C5E-B895-1A2C6BC22C42}">
      <dsp:nvSpPr>
        <dsp:cNvPr id="0" name=""/>
        <dsp:cNvSpPr/>
      </dsp:nvSpPr>
      <dsp:spPr>
        <a:xfrm>
          <a:off x="2420784" y="0"/>
          <a:ext cx="2057898" cy="1890859"/>
        </a:xfrm>
        <a:prstGeom prst="ellipse">
          <a:avLst/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Gestion des risques environnementaux </a:t>
          </a:r>
          <a:r>
            <a:rPr lang="fr-FR" sz="1100" b="1" kern="1200" dirty="0"/>
            <a:t>déchets, pollution, mesures d’économie d’énergie</a:t>
          </a:r>
        </a:p>
      </dsp:txBody>
      <dsp:txXfrm>
        <a:off x="2722156" y="276910"/>
        <a:ext cx="1455154" cy="13370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C27C3-0EA7-4745-8446-B704B541770C}">
      <dsp:nvSpPr>
        <dsp:cNvPr id="0" name=""/>
        <dsp:cNvSpPr/>
      </dsp:nvSpPr>
      <dsp:spPr>
        <a:xfrm>
          <a:off x="2696981" y="1702122"/>
          <a:ext cx="2769989" cy="24361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b="1" kern="1200" dirty="0"/>
            <a:t>Gestion des ressources humaines</a:t>
          </a:r>
        </a:p>
      </dsp:txBody>
      <dsp:txXfrm>
        <a:off x="3102636" y="2058882"/>
        <a:ext cx="1958679" cy="1722587"/>
      </dsp:txXfrm>
    </dsp:sp>
    <dsp:sp modelId="{34522B31-25A7-495B-BA2F-FFE9D4919B1E}">
      <dsp:nvSpPr>
        <dsp:cNvPr id="0" name=""/>
        <dsp:cNvSpPr/>
      </dsp:nvSpPr>
      <dsp:spPr>
        <a:xfrm rot="19376494">
          <a:off x="5285944" y="1518470"/>
          <a:ext cx="665259" cy="4826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/>
        </a:p>
      </dsp:txBody>
      <dsp:txXfrm>
        <a:off x="5300567" y="1658635"/>
        <a:ext cx="520457" cy="289604"/>
      </dsp:txXfrm>
    </dsp:sp>
    <dsp:sp modelId="{3CCA1D3B-DD20-455C-8D43-DD23BC02952F}">
      <dsp:nvSpPr>
        <dsp:cNvPr id="0" name=""/>
        <dsp:cNvSpPr/>
      </dsp:nvSpPr>
      <dsp:spPr>
        <a:xfrm>
          <a:off x="5689085" y="105101"/>
          <a:ext cx="2361491" cy="1419626"/>
        </a:xfrm>
        <a:prstGeom prst="ellipse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Les formalités d’embauche et de départ (entretien, contrat de travail…)</a:t>
          </a:r>
        </a:p>
      </dsp:txBody>
      <dsp:txXfrm>
        <a:off x="6034917" y="313000"/>
        <a:ext cx="1669827" cy="1003828"/>
      </dsp:txXfrm>
    </dsp:sp>
    <dsp:sp modelId="{62574E6C-57DB-4E8C-956A-28B8E863CCEF}">
      <dsp:nvSpPr>
        <dsp:cNvPr id="0" name=""/>
        <dsp:cNvSpPr/>
      </dsp:nvSpPr>
      <dsp:spPr>
        <a:xfrm rot="912624">
          <a:off x="5553265" y="3131424"/>
          <a:ext cx="386608" cy="4826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8908"/>
            <a:satOff val="-25242"/>
            <a:lumOff val="15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/>
        </a:p>
      </dsp:txBody>
      <dsp:txXfrm>
        <a:off x="5555296" y="3212743"/>
        <a:ext cx="270626" cy="289604"/>
      </dsp:txXfrm>
    </dsp:sp>
    <dsp:sp modelId="{E71EB8C8-0A6D-4A27-80DA-66892EAB0C23}">
      <dsp:nvSpPr>
        <dsp:cNvPr id="0" name=""/>
        <dsp:cNvSpPr/>
      </dsp:nvSpPr>
      <dsp:spPr>
        <a:xfrm>
          <a:off x="6065479" y="2841300"/>
          <a:ext cx="1999416" cy="1779956"/>
        </a:xfrm>
        <a:prstGeom prst="ellipse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 Gestion des absences et des congés</a:t>
          </a:r>
        </a:p>
      </dsp:txBody>
      <dsp:txXfrm>
        <a:off x="6358287" y="3101969"/>
        <a:ext cx="1413800" cy="1258618"/>
      </dsp:txXfrm>
    </dsp:sp>
    <dsp:sp modelId="{FC5E4741-2804-4C51-9AD2-AE1462255FDF}">
      <dsp:nvSpPr>
        <dsp:cNvPr id="0" name=""/>
        <dsp:cNvSpPr/>
      </dsp:nvSpPr>
      <dsp:spPr>
        <a:xfrm rot="9231037">
          <a:off x="2476967" y="3393333"/>
          <a:ext cx="299442" cy="4826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7815"/>
            <a:satOff val="-50484"/>
            <a:lumOff val="313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/>
        </a:p>
      </dsp:txBody>
      <dsp:txXfrm rot="10800000">
        <a:off x="2562203" y="3470072"/>
        <a:ext cx="209609" cy="289604"/>
      </dsp:txXfrm>
    </dsp:sp>
    <dsp:sp modelId="{EB97E306-C5A0-4E90-9878-BAC5145FE076}">
      <dsp:nvSpPr>
        <dsp:cNvPr id="0" name=""/>
        <dsp:cNvSpPr/>
      </dsp:nvSpPr>
      <dsp:spPr>
        <a:xfrm>
          <a:off x="355524" y="3419294"/>
          <a:ext cx="2202536" cy="1579504"/>
        </a:xfrm>
        <a:prstGeom prst="ellipse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La paie (bulletin de paie, déclarations sociales…)</a:t>
          </a:r>
        </a:p>
      </dsp:txBody>
      <dsp:txXfrm>
        <a:off x="678078" y="3650607"/>
        <a:ext cx="1557428" cy="1116878"/>
      </dsp:txXfrm>
    </dsp:sp>
    <dsp:sp modelId="{D57F8812-5286-43C9-99A0-770A6E9297DD}">
      <dsp:nvSpPr>
        <dsp:cNvPr id="0" name=""/>
        <dsp:cNvSpPr/>
      </dsp:nvSpPr>
      <dsp:spPr>
        <a:xfrm rot="12538916">
          <a:off x="2324138" y="1829950"/>
          <a:ext cx="450523" cy="4826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6723"/>
            <a:satOff val="-75726"/>
            <a:lumOff val="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/>
        </a:p>
      </dsp:txBody>
      <dsp:txXfrm rot="10800000">
        <a:off x="2450832" y="1959228"/>
        <a:ext cx="315366" cy="289604"/>
      </dsp:txXfrm>
    </dsp:sp>
    <dsp:sp modelId="{6CE59728-86AB-4F36-AD94-2A195EBFD636}">
      <dsp:nvSpPr>
        <dsp:cNvPr id="0" name=""/>
        <dsp:cNvSpPr/>
      </dsp:nvSpPr>
      <dsp:spPr>
        <a:xfrm>
          <a:off x="153761" y="516192"/>
          <a:ext cx="2226783" cy="1689724"/>
        </a:xfrm>
        <a:prstGeom prst="ellipse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Formation des salariés (coût des formations…)</a:t>
          </a:r>
        </a:p>
      </dsp:txBody>
      <dsp:txXfrm>
        <a:off x="479866" y="763646"/>
        <a:ext cx="1574573" cy="11948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D40B2-E594-4A43-BE36-431A598A30D2}" type="datetimeFigureOut">
              <a:rPr lang="fr-FR" smtClean="0"/>
              <a:pPr/>
              <a:t>27/02/2021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6BAA7-2661-4344-AB2A-FDBDB5C0DF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5393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6BAA7-2661-4344-AB2A-FDBDB5C0DFA3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3500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6BAA7-2661-4344-AB2A-FDBDB5C0DFA3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932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308"/>
            <a:chOff x="0" y="-2308"/>
            <a:chExt cx="9144000" cy="6860308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9" cy="2554758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00385" y="1828799"/>
            <a:ext cx="990599" cy="228659"/>
          </a:xfrm>
        </p:spPr>
        <p:txBody>
          <a:bodyPr anchor="t" anchorCtr="0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EB9157E0-5778-4EB0-BA92-BA7F3351C5DF}" type="datetimeFigureOut">
              <a:rPr lang="fr-FR" smtClean="0"/>
              <a:pPr/>
              <a:t>27/02/2021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6209" y="3264406"/>
            <a:ext cx="3859795" cy="2286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5279" y="292609"/>
            <a:ext cx="628813" cy="767687"/>
          </a:xfrm>
        </p:spPr>
        <p:txBody>
          <a:bodyPr/>
          <a:lstStyle>
            <a:lvl1pPr>
              <a:defRPr sz="2800" b="0" i="0" baseline="0">
                <a:latin typeface="+mj-lt"/>
              </a:defRPr>
            </a:lvl1pPr>
          </a:lstStyle>
          <a:p>
            <a:fld id="{C727B17F-F657-430F-8834-0B53C87CFD3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112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57E0-5778-4EB0-BA92-BA7F3351C5DF}" type="datetimeFigureOut">
              <a:rPr lang="fr-FR" smtClean="0"/>
              <a:pPr/>
              <a:t>27/02/2021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7B17F-F657-430F-8834-0B53C87CFD3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230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Rectangle 13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0"/>
            <a:ext cx="6422004" cy="1653117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509006"/>
            <a:ext cx="6422003" cy="2515873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57E0-5778-4EB0-BA92-BA7F3351C5DF}" type="datetimeFigureOut">
              <a:rPr lang="fr-FR" smtClean="0"/>
              <a:pPr/>
              <a:t>27/02/2021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7B17F-F657-430F-8834-0B53C87CFD3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3170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6" name="Freeform 35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0" name="TextBox 9"/>
          <p:cNvSpPr txBox="1"/>
          <p:nvPr/>
        </p:nvSpPr>
        <p:spPr>
          <a:xfrm>
            <a:off x="644721" y="654263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27454" y="2900539"/>
            <a:ext cx="538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9" y="914401"/>
            <a:ext cx="6160385" cy="2894878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87279" y="3814473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EB9157E0-5778-4EB0-BA92-BA7F3351C5DF}" type="datetimeFigureOut">
              <a:rPr lang="fr-FR" smtClean="0"/>
              <a:pPr/>
              <a:t>27/02/2021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7B17F-F657-430F-8834-0B53C87CFD3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368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1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399"/>
            <a:ext cx="6422004" cy="209550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57E0-5778-4EB0-BA92-BA7F3351C5DF}" type="datetimeFigureOut">
              <a:rPr lang="fr-FR" smtClean="0"/>
              <a:pPr/>
              <a:t>27/02/2021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7B17F-F657-430F-8834-0B53C87CFD3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6071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884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8884" y="2489199"/>
            <a:ext cx="231098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8884" y="3147164"/>
            <a:ext cx="2310988" cy="287771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9201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4"/>
            <a:ext cx="232675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39" cy="288836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57E0-5778-4EB0-BA92-BA7F3351C5DF}" type="datetimeFigureOut">
              <a:rPr lang="fr-FR" smtClean="0"/>
              <a:pPr/>
              <a:t>27/02/2021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7B17F-F657-430F-8834-0B53C87CFD3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405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36973"/>
            <a:ext cx="6423592" cy="699992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39" y="4188546"/>
            <a:ext cx="2314064" cy="64901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8" y="4837558"/>
            <a:ext cx="2309280" cy="118732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7" y="4188546"/>
            <a:ext cx="233090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9200"/>
            <a:ext cx="2025182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7" y="4846509"/>
            <a:ext cx="2330904" cy="11783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84814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5" y="2489200"/>
            <a:ext cx="201883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6510"/>
            <a:ext cx="2299492" cy="118902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57E0-5778-4EB0-BA92-BA7F3351C5DF}" type="datetimeFigureOut">
              <a:rPr lang="fr-FR" smtClean="0"/>
              <a:pPr/>
              <a:t>27/02/2021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7B17F-F657-430F-8834-0B53C87CFD3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657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1" y="2489200"/>
            <a:ext cx="6343201" cy="3530600"/>
          </a:xfrm>
        </p:spPr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57E0-5778-4EB0-BA92-BA7F3351C5DF}" type="datetimeFigureOut">
              <a:rPr lang="fr-FR" smtClean="0"/>
              <a:pPr/>
              <a:t>27/02/2021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7B17F-F657-430F-8834-0B53C87CFD3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152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8235" y="1447799"/>
            <a:ext cx="4435439" cy="4571999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57E0-5778-4EB0-BA92-BA7F3351C5DF}" type="datetimeFigureOut">
              <a:rPr lang="fr-FR" smtClean="0"/>
              <a:pPr/>
              <a:t>27/02/2021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7B17F-F657-430F-8834-0B53C87CFD3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3325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57E0-5778-4EB0-BA92-BA7F3351C5DF}" type="datetimeFigureOut">
              <a:rPr lang="fr-FR" smtClean="0"/>
              <a:pPr/>
              <a:t>27/02/2021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7B17F-F657-430F-8834-0B53C87CFD3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54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57E0-5778-4EB0-BA92-BA7F3351C5DF}" type="datetimeFigureOut">
              <a:rPr lang="fr-FR" smtClean="0"/>
              <a:pPr/>
              <a:t>27/02/2021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7B17F-F657-430F-8834-0B53C87CFD3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34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57E0-5778-4EB0-BA92-BA7F3351C5DF}" type="datetimeFigureOut">
              <a:rPr lang="fr-FR" smtClean="0"/>
              <a:pPr/>
              <a:t>27/02/2021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7B17F-F657-430F-8834-0B53C87CFD3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539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490"/>
            <a:ext cx="3636978" cy="2771311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79" cy="277131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57E0-5778-4EB0-BA92-BA7F3351C5DF}" type="datetimeFigureOut">
              <a:rPr lang="fr-FR" smtClean="0"/>
              <a:pPr/>
              <a:t>27/02/2021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7B17F-F657-430F-8834-0B53C87CFD3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169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57E0-5778-4EB0-BA92-BA7F3351C5DF}" type="datetimeFigureOut">
              <a:rPr lang="fr-FR" smtClean="0"/>
              <a:pPr/>
              <a:t>27/02/2021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7B17F-F657-430F-8834-0B53C87CFD3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823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57E0-5778-4EB0-BA92-BA7F3351C5DF}" type="datetimeFigureOut">
              <a:rPr lang="fr-FR" smtClean="0"/>
              <a:pPr/>
              <a:t>27/02/2021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7B17F-F657-430F-8834-0B53C87CFD3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695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97437"/>
            <a:ext cx="271258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086844"/>
            <a:ext cx="2712590" cy="292541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57E0-5778-4EB0-BA92-BA7F3351C5DF}" type="datetimeFigureOut">
              <a:rPr lang="fr-FR" smtClean="0"/>
              <a:pPr/>
              <a:t>27/02/2021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7B17F-F657-430F-8834-0B53C87CFD3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170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362190"/>
            <a:ext cx="2987087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1591" y="3088562"/>
            <a:ext cx="3001938" cy="24486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57E0-5778-4EB0-BA92-BA7F3351C5DF}" type="datetimeFigureOut">
              <a:rPr lang="fr-FR" smtClean="0"/>
              <a:pPr/>
              <a:t>27/02/2021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7B17F-F657-430F-8834-0B53C87CFD3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599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 cstate="email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1854142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3564" y="925605"/>
            <a:ext cx="6346078" cy="711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7144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EB9157E0-5778-4EB0-BA92-BA7F3351C5DF}" type="datetimeFigureOut">
              <a:rPr lang="fr-FR" smtClean="0"/>
              <a:pPr/>
              <a:t>27/02/2021</a:t>
            </a:fld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727B17F-F657-430F-8834-0B53C87CFD3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853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36.png"/><Relationship Id="rId5" Type="http://schemas.openxmlformats.org/officeDocument/2006/relationships/diagramColors" Target="../diagrams/colors6.xml"/><Relationship Id="rId10" Type="http://schemas.openxmlformats.org/officeDocument/2006/relationships/image" Target="../media/image35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38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41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hyperlink" Target="http://www.certificat-voltaire.fr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jpeg"/><Relationship Id="rId18" Type="http://schemas.openxmlformats.org/officeDocument/2006/relationships/image" Target="../media/image76.jpeg"/><Relationship Id="rId3" Type="http://schemas.openxmlformats.org/officeDocument/2006/relationships/image" Target="../media/image61.jpeg"/><Relationship Id="rId21" Type="http://schemas.openxmlformats.org/officeDocument/2006/relationships/image" Target="../media/image79.jpe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jpeg"/><Relationship Id="rId2" Type="http://schemas.openxmlformats.org/officeDocument/2006/relationships/image" Target="../media/image60.jpeg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3.gif"/><Relationship Id="rId10" Type="http://schemas.openxmlformats.org/officeDocument/2006/relationships/image" Target="../media/image68.jpeg"/><Relationship Id="rId19" Type="http://schemas.openxmlformats.org/officeDocument/2006/relationships/image" Target="../media/image77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jpeg"/><Relationship Id="rId22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8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8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22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21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26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31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30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26" t="25030" b="15234"/>
          <a:stretch>
            <a:fillRect/>
          </a:stretch>
        </p:blipFill>
        <p:spPr bwMode="auto">
          <a:xfrm>
            <a:off x="0" y="0"/>
            <a:ext cx="9144000" cy="59159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6" name="Picture 2" descr="phtos bts ASSISTAN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1762" y="-6696"/>
            <a:ext cx="5429256" cy="5786454"/>
          </a:xfrm>
          <a:prstGeom prst="rect">
            <a:avLst/>
          </a:prstGeom>
          <a:solidFill>
            <a:srgbClr val="C53A0F"/>
          </a:solidFill>
          <a:ln w="9525" algn="in">
            <a:solidFill>
              <a:srgbClr val="000099"/>
            </a:solidFill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0" y="2857496"/>
            <a:ext cx="9144000" cy="292895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4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42844" y="2928934"/>
            <a:ext cx="2000264" cy="10715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fr-FR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C53A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BTS</a:t>
            </a: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1357290" y="4071942"/>
            <a:ext cx="6215106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fr-FR" sz="3600" kern="10" spc="0" dirty="0">
                <a:ln w="9525" algn="ctr">
                  <a:noFill/>
                  <a:round/>
                  <a:headEnd/>
                  <a:tailEnd/>
                </a:ln>
                <a:solidFill>
                  <a:srgbClr val="C53A0F"/>
                </a:solidFill>
                <a:effectLst>
                  <a:outerShdw dist="35921" dir="2700000" algn="ctr" rotWithShape="0">
                    <a:srgbClr val="FFFFFF"/>
                  </a:outerShdw>
                </a:effectLst>
                <a:latin typeface="Impact"/>
              </a:rPr>
              <a:t>Gestion</a:t>
            </a:r>
          </a:p>
        </p:txBody>
      </p:sp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>
            <a:off x="3143240" y="4857760"/>
            <a:ext cx="5857916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fr-FR" sz="3600" kern="10" dirty="0">
                <a:ln w="9525" algn="ctr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C53A0F"/>
                </a:solidFill>
                <a:effectLst>
                  <a:outerShdw dist="35921" dir="2700000" algn="ctr" rotWithShape="0">
                    <a:srgbClr val="FFFFFF"/>
                  </a:outerShdw>
                </a:effectLst>
                <a:latin typeface="Impact"/>
              </a:rPr>
              <a:t>d</a:t>
            </a:r>
            <a:r>
              <a:rPr lang="fr-FR" sz="3600" kern="10" spc="0" dirty="0">
                <a:ln w="9525" algn="ctr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C53A0F"/>
                </a:solidFill>
                <a:effectLst>
                  <a:outerShdw dist="35921" dir="2700000" algn="ctr" rotWithShape="0">
                    <a:srgbClr val="FFFFFF"/>
                  </a:outerShdw>
                </a:effectLst>
                <a:latin typeface="Impact"/>
              </a:rPr>
              <a:t>e la PME 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-1" y="5572140"/>
            <a:ext cx="9144001" cy="1286762"/>
            <a:chOff x="-1" y="5572140"/>
            <a:chExt cx="9144001" cy="1286762"/>
          </a:xfrm>
        </p:grpSpPr>
        <p:sp>
          <p:nvSpPr>
            <p:cNvPr id="9" name="Organigramme : Entrée manuelle 8"/>
            <p:cNvSpPr/>
            <p:nvPr/>
          </p:nvSpPr>
          <p:spPr>
            <a:xfrm>
              <a:off x="0" y="5572140"/>
              <a:ext cx="9144000" cy="1285860"/>
            </a:xfrm>
            <a:prstGeom prst="flowChartManualInpu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33" name="Picture 9" descr="drapeau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" y="5786454"/>
              <a:ext cx="1670215" cy="1072448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38" name="WordArt 14"/>
          <p:cNvSpPr>
            <a:spLocks noChangeArrowheads="1" noChangeShapeType="1" noTextEdit="1"/>
          </p:cNvSpPr>
          <p:nvPr/>
        </p:nvSpPr>
        <p:spPr bwMode="auto">
          <a:xfrm>
            <a:off x="1785918" y="5929330"/>
            <a:ext cx="6929486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74"/>
              </a:avLst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fr-FR" sz="3600" b="1" kern="10" spc="150" dirty="0">
                <a:ln w="11430">
                  <a:noFill/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oper Black"/>
              </a:rPr>
              <a:t>Avec la </a:t>
            </a:r>
            <a:r>
              <a:rPr lang="fr-FR" sz="3600" b="1" kern="10" spc="150" dirty="0" err="1">
                <a:ln w="11430">
                  <a:noFill/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oper Black"/>
              </a:rPr>
              <a:t>polyvalence</a:t>
            </a:r>
            <a:r>
              <a:rPr lang="fr-FR" sz="3600" b="1" kern="10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oper Black"/>
              </a:rPr>
              <a:t>,on</a:t>
            </a:r>
            <a:r>
              <a:rPr lang="fr-FR" sz="3600" b="1" kern="1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oper Black"/>
              </a:rPr>
              <a:t> avance ! </a:t>
            </a:r>
          </a:p>
        </p:txBody>
      </p:sp>
      <p:sp>
        <p:nvSpPr>
          <p:cNvPr id="1040" name="PubL"/>
          <p:cNvSpPr>
            <a:spLocks noEditPoints="1" noChangeArrowheads="1"/>
          </p:cNvSpPr>
          <p:nvPr/>
        </p:nvSpPr>
        <p:spPr bwMode="auto">
          <a:xfrm rot="5400000">
            <a:off x="3925883" y="5789629"/>
            <a:ext cx="198437" cy="192087"/>
          </a:xfrm>
          <a:custGeom>
            <a:avLst/>
            <a:gdLst>
              <a:gd name="G0" fmla="+- 0 0 0"/>
              <a:gd name="G1" fmla="*/ 10800 1 2"/>
              <a:gd name="G2" fmla="+- 10800 0 0"/>
              <a:gd name="G3" fmla="+- 10800 0 0"/>
              <a:gd name="G4" fmla="*/ 10800 1 2"/>
              <a:gd name="G5" fmla="+- 10800 G4 0"/>
              <a:gd name="T0" fmla="*/ 54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6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G3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108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1" name="PubL"/>
          <p:cNvSpPr>
            <a:spLocks noEditPoints="1" noChangeArrowheads="1"/>
          </p:cNvSpPr>
          <p:nvPr/>
        </p:nvSpPr>
        <p:spPr bwMode="auto">
          <a:xfrm rot="16200000">
            <a:off x="8782873" y="6504803"/>
            <a:ext cx="187325" cy="179387"/>
          </a:xfrm>
          <a:custGeom>
            <a:avLst/>
            <a:gdLst>
              <a:gd name="G0" fmla="+- 0 0 0"/>
              <a:gd name="G1" fmla="*/ 10800 1 2"/>
              <a:gd name="G2" fmla="+- 10800 0 0"/>
              <a:gd name="G3" fmla="+- 10800 0 0"/>
              <a:gd name="G4" fmla="*/ 10800 1 2"/>
              <a:gd name="G5" fmla="+- 10800 G4 0"/>
              <a:gd name="T0" fmla="*/ 54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6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G3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108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614947"/>
            <a:ext cx="6346078" cy="711359"/>
          </a:xfrm>
        </p:spPr>
        <p:txBody>
          <a:bodyPr/>
          <a:lstStyle/>
          <a:p>
            <a:r>
              <a:rPr lang="fr-FR" sz="3000" b="1" dirty="0">
                <a:solidFill>
                  <a:srgbClr val="FFFF00"/>
                </a:solidFill>
              </a:rPr>
              <a:t>La gestion des risques </a:t>
            </a:r>
            <a:br>
              <a:rPr lang="fr-FR" sz="3000" b="1" dirty="0">
                <a:solidFill>
                  <a:srgbClr val="FFFF00"/>
                </a:solidFill>
              </a:rPr>
            </a:br>
            <a:r>
              <a:rPr lang="fr-FR" sz="3000" b="1" dirty="0">
                <a:solidFill>
                  <a:srgbClr val="FFFF00"/>
                </a:solidFill>
              </a:rPr>
              <a:t>de la PME</a:t>
            </a: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8932794"/>
              </p:ext>
            </p:extLst>
          </p:nvPr>
        </p:nvGraphicFramePr>
        <p:xfrm>
          <a:off x="971600" y="1412776"/>
          <a:ext cx="6912768" cy="5337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190" y="285728"/>
            <a:ext cx="1606422" cy="113092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148" y="2071678"/>
            <a:ext cx="1285852" cy="72258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2654" y="5761594"/>
            <a:ext cx="1438931" cy="95928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3857628"/>
            <a:ext cx="1000100" cy="56331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720" y="2071678"/>
            <a:ext cx="893166" cy="117406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77E989B-58B0-4215-B5F7-956B523E0F2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2653" y="4071942"/>
            <a:ext cx="1241347" cy="98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702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3564" y="764704"/>
            <a:ext cx="6346078" cy="711359"/>
          </a:xfrm>
        </p:spPr>
        <p:txBody>
          <a:bodyPr/>
          <a:lstStyle/>
          <a:p>
            <a:r>
              <a:rPr lang="fr-FR" sz="3000" b="1" dirty="0">
                <a:solidFill>
                  <a:srgbClr val="FFFF00"/>
                </a:solidFill>
              </a:rPr>
              <a:t>Mais aussi les Ressources Humaines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452044342"/>
              </p:ext>
            </p:extLst>
          </p:nvPr>
        </p:nvGraphicFramePr>
        <p:xfrm>
          <a:off x="327899" y="1753621"/>
          <a:ext cx="806489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268B76A8-F0C8-451F-B95A-25B1255BF8D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899" y="4149080"/>
            <a:ext cx="1635429" cy="93610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C3A5895-75DC-4DFD-9CBF-3B9ACADA381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645" y="3356980"/>
            <a:ext cx="1780215" cy="126015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3D376A8-E70F-454A-AB45-5B60D600CAE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799" y="1930276"/>
            <a:ext cx="2709229" cy="111784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3DA7494-A688-4201-BB62-1C6430F1881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6104" y="5778261"/>
            <a:ext cx="1629849" cy="93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328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D8606A6-68E3-42A0-9E30-CA0C7E423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4E37259-154B-4950-A38B-264B4FA1FB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78439BC-169B-4501-88C1-F0A3F9126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64F75ED-C67C-4C01-8267-96712AFF9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4AC2CEE-0BD2-4824-8C06-55FAF85A0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0DF73CDB-9005-4A57-A1E0-D78BB4A4A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B0D0E7A-A15F-483F-AA33-E12168444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5E1DA231-CB64-4D3F-8A37-F70E3DC75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E3F5729A-EFB0-4942-802A-09D812EB6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61" y="571500"/>
            <a:ext cx="3207813" cy="558536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AE14786-67C6-4181-AE13-325D2D416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4991B00-19C6-44C6-AD89-FF61AACB9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740" y="405078"/>
            <a:ext cx="3081399" cy="150242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23240D3-630A-40D1-8B0F-FED0178F61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5291" y="2212422"/>
            <a:ext cx="3088295" cy="225457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8A5FA14-CCD1-4E5B-ABBB-B0CD29B87B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9061" y="4771918"/>
            <a:ext cx="3260754" cy="187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930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337EFD1-6821-4B02-8F2B-39B022769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714356"/>
            <a:ext cx="4070073" cy="237081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7710" y="0"/>
            <a:ext cx="6858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459486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37DB0EB-B36C-4626-8EF0-B5DC81E56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927" y="1571612"/>
            <a:ext cx="4070073" cy="3052554"/>
          </a:xfrm>
          <a:prstGeom prst="rect">
            <a:avLst/>
          </a:prstGeom>
        </p:spPr>
      </p:pic>
      <p:pic>
        <p:nvPicPr>
          <p:cNvPr id="19458" name="Picture 2" descr="Résultat de recherche d'images pour &quot;sujet culture générale bts gpme&quot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3533990"/>
            <a:ext cx="3357586" cy="33240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17774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48">
            <a:extLst>
              <a:ext uri="{FF2B5EF4-FFF2-40B4-BE49-F238E27FC236}">
                <a16:creationId xmlns:a16="http://schemas.microsoft.com/office/drawing/2014/main" id="{7BADB3A8-DB23-4150-A85C-006D092D4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duotone>
                <a:schemeClr val="dk2">
                  <a:shade val="42000"/>
                  <a:hueMod val="42000"/>
                  <a:satMod val="124000"/>
                  <a:lumMod val="62000"/>
                </a:schemeClr>
                <a:schemeClr val="dk2">
                  <a:tint val="96000"/>
                  <a:satMod val="13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6CBC6F5-63F0-44AE-86FB-669AEF832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587"/>
            <a:ext cx="9144001" cy="6856413"/>
            <a:chOff x="0" y="1587"/>
            <a:chExt cx="12192000" cy="6856413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561DA49-F583-4172-A4B3-DF687A15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74A5049-A878-45F5-B470-E4055C524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1E1FA92-E391-4228-A379-39B1536098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6700828" y="402165"/>
              <a:ext cx="5067838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Freeform 5">
              <a:extLst>
                <a:ext uri="{FF2B5EF4-FFF2-40B4-BE49-F238E27FC236}">
                  <a16:creationId xmlns:a16="http://schemas.microsoft.com/office/drawing/2014/main" id="{42C515EB-0A2F-4B14-9BB4-F3436ADB4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56" name="Freeform 5">
              <a:extLst>
                <a:ext uri="{FF2B5EF4-FFF2-40B4-BE49-F238E27FC236}">
                  <a16:creationId xmlns:a16="http://schemas.microsoft.com/office/drawing/2014/main" id="{DE048420-AEC0-47A3-8F23-06D54190E3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id="{F8D34A33-9305-4ECC-AD2B-2B2878EA1A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9A56ED83-915A-43C0-B7D6-A0118CD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23" y="629265"/>
            <a:ext cx="3849329" cy="513735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FFFF00"/>
                </a:solidFill>
              </a:rPr>
              <a:t>Les stages…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57566E-CD16-4B0C-B520-0145B0746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00" y="1500174"/>
            <a:ext cx="3849329" cy="4853678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r-FR" sz="2000" b="1" dirty="0">
                <a:solidFill>
                  <a:srgbClr val="FFFF00"/>
                </a:solidFill>
              </a:rPr>
              <a:t>7 semaines </a:t>
            </a:r>
            <a:r>
              <a:rPr lang="fr-FR" sz="2000" b="1" dirty="0">
                <a:solidFill>
                  <a:schemeClr val="bg1"/>
                </a:solidFill>
              </a:rPr>
              <a:t>de stage  en entreprise en première année </a:t>
            </a:r>
            <a:br>
              <a:rPr lang="fr-FR" sz="2000" b="1" dirty="0">
                <a:solidFill>
                  <a:schemeClr val="bg1"/>
                </a:solidFill>
              </a:rPr>
            </a:br>
            <a:r>
              <a:rPr lang="fr-FR" sz="2000" b="1" dirty="0">
                <a:solidFill>
                  <a:schemeClr val="bg1"/>
                </a:solidFill>
              </a:rPr>
              <a:t>7</a:t>
            </a:r>
            <a:r>
              <a:rPr lang="fr-FR" sz="2000" b="1" dirty="0">
                <a:solidFill>
                  <a:srgbClr val="FFFF00"/>
                </a:solidFill>
              </a:rPr>
              <a:t> semaines </a:t>
            </a:r>
            <a:r>
              <a:rPr lang="fr-FR" sz="2000" b="1" dirty="0">
                <a:solidFill>
                  <a:schemeClr val="bg1"/>
                </a:solidFill>
              </a:rPr>
              <a:t>en deuxième année</a:t>
            </a:r>
          </a:p>
          <a:p>
            <a:pPr marL="0" indent="0">
              <a:lnSpc>
                <a:spcPct val="90000"/>
              </a:lnSpc>
              <a:buNone/>
            </a:pPr>
            <a:endParaRPr lang="fr-FR" sz="20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fr-FR" sz="2000" b="1" dirty="0">
                <a:solidFill>
                  <a:schemeClr val="bg1"/>
                </a:solidFill>
              </a:rPr>
              <a:t>Possibilité de </a:t>
            </a:r>
            <a:r>
              <a:rPr lang="fr-FR" sz="2000" b="1" dirty="0">
                <a:solidFill>
                  <a:srgbClr val="FFFF00"/>
                </a:solidFill>
              </a:rPr>
              <a:t>stage à l'étranger </a:t>
            </a:r>
            <a:r>
              <a:rPr lang="fr-FR" sz="2000" b="1" dirty="0">
                <a:solidFill>
                  <a:schemeClr val="bg1"/>
                </a:solidFill>
              </a:rPr>
              <a:t>en première année notamment en Espagne, en Irlande, à Malte…</a:t>
            </a:r>
          </a:p>
          <a:p>
            <a:pPr marL="0" indent="0">
              <a:lnSpc>
                <a:spcPct val="90000"/>
              </a:lnSpc>
              <a:buNone/>
            </a:pPr>
            <a:endParaRPr lang="fr-FR" sz="20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fr-FR" sz="2000" b="1" dirty="0">
                <a:solidFill>
                  <a:schemeClr val="bg1"/>
                </a:solidFill>
              </a:rPr>
              <a:t>Rencontre avec des </a:t>
            </a:r>
            <a:r>
              <a:rPr lang="fr-FR" sz="2000" b="1" dirty="0">
                <a:solidFill>
                  <a:srgbClr val="FFFF00"/>
                </a:solidFill>
              </a:rPr>
              <a:t>professionnels</a:t>
            </a:r>
            <a:r>
              <a:rPr lang="fr-FR" sz="2000" b="1" dirty="0">
                <a:solidFill>
                  <a:schemeClr val="bg1"/>
                </a:solidFill>
              </a:rPr>
              <a:t> (stage dating) pour la recherche de stage</a:t>
            </a:r>
          </a:p>
          <a:p>
            <a:pPr>
              <a:lnSpc>
                <a:spcPct val="90000"/>
              </a:lnSpc>
            </a:pPr>
            <a:endParaRPr lang="fr-FR" sz="1500" b="1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fr-FR" sz="1500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8A6C05A-6086-4149-A623-ED70BE224D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7457" y="645107"/>
            <a:ext cx="3038870" cy="2710388"/>
          </a:xfrm>
          <a:prstGeom prst="rect">
            <a:avLst/>
          </a:prstGeom>
        </p:spPr>
      </p:pic>
      <p:sp>
        <p:nvSpPr>
          <p:cNvPr id="62" name="Rectangle 58">
            <a:extLst>
              <a:ext uri="{FF2B5EF4-FFF2-40B4-BE49-F238E27FC236}">
                <a16:creationId xmlns:a16="http://schemas.microsoft.com/office/drawing/2014/main" id="{1B9A1072-CCD5-4242-A77E-F96255E0DC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7DEB79F-7B77-42DD-BCC8-30BC2F37C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4681" y="3901994"/>
            <a:ext cx="3621531" cy="194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026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6DF43FA8-38C4-45AB-9900-9EC53B1687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3BA3B4D-83A1-4449-B7EB-22C0AEBC16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07C8D1D-E7A8-4E40-96CB-D37EAD8DF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CE3635D-6C0E-4AF6-A849-738D76CEC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59C3FDF-43DF-4E4E-86C4-596BA6FCE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BAFAE55-8355-40F4-8EA2-64649F12F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A36B589-6F79-4022-A257-7671D78E01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7282CF0-2AA6-4445-B290-4C2CCE0FF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EACF4B03-D23E-4C56-9468-E0C1710A37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F96B73AD-F051-4885-A6FF-2E33DAF9C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71A313EA-42DA-4DFB-A5AF-3DF8784A8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45B7B2D-08AC-4C1B-AB52-D619086F1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4958" y="1444062"/>
            <a:ext cx="4551818" cy="319938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4200" dirty="0"/>
            </a:br>
            <a:r>
              <a:rPr lang="en-US" sz="5400" dirty="0">
                <a:solidFill>
                  <a:srgbClr val="FFFF00"/>
                </a:solidFill>
              </a:rPr>
              <a:t>Les “plus” </a:t>
            </a:r>
            <a:br>
              <a:rPr lang="en-US" sz="5400" dirty="0">
                <a:solidFill>
                  <a:srgbClr val="FFFF00"/>
                </a:solidFill>
              </a:rPr>
            </a:br>
            <a:r>
              <a:rPr lang="en-US" sz="5400" dirty="0">
                <a:solidFill>
                  <a:srgbClr val="FFFF00"/>
                </a:solidFill>
              </a:rPr>
              <a:t>du lycée de </a:t>
            </a:r>
            <a:r>
              <a:rPr lang="en-US" sz="5400" dirty="0" err="1">
                <a:solidFill>
                  <a:srgbClr val="FFFF00"/>
                </a:solidFill>
              </a:rPr>
              <a:t>Borda</a:t>
            </a:r>
            <a:r>
              <a:rPr lang="en-US" sz="5400" dirty="0">
                <a:solidFill>
                  <a:srgbClr val="FFFF00"/>
                </a:solidFill>
              </a:rPr>
              <a:t>…</a:t>
            </a:r>
            <a:endParaRPr lang="en-US" sz="4200" dirty="0">
              <a:solidFill>
                <a:srgbClr val="FFFF00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DBE7A98-98BC-4DF4-B8A6-6B7DA24604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849" y="471948"/>
            <a:ext cx="2813290" cy="5909187"/>
          </a:xfrm>
          <a:prstGeom prst="rect">
            <a:avLst/>
          </a:prstGeom>
          <a:ln>
            <a:noFill/>
          </a:ln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2DA178C5-C22D-4772-BE29-9A0877DF08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8388167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>
            <a:extLst>
              <a:ext uri="{FF2B5EF4-FFF2-40B4-BE49-F238E27FC236}">
                <a16:creationId xmlns:a16="http://schemas.microsoft.com/office/drawing/2014/main" id="{CD8606A6-68E3-42A0-9E30-CA0C7E423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24E37259-154B-4950-A38B-264B4FA1FB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8439BC-169B-4501-88C1-F0A3F9126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164F75ED-C67C-4C01-8267-96712AFF9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4AC2CEE-0BD2-4824-8C06-55FAF85A0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Freeform 5">
              <a:extLst>
                <a:ext uri="{FF2B5EF4-FFF2-40B4-BE49-F238E27FC236}">
                  <a16:creationId xmlns:a16="http://schemas.microsoft.com/office/drawing/2014/main" id="{0DF73CDB-9005-4A57-A1E0-D78BB4A4A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5" name="Freeform 5">
              <a:extLst>
                <a:ext uri="{FF2B5EF4-FFF2-40B4-BE49-F238E27FC236}">
                  <a16:creationId xmlns:a16="http://schemas.microsoft.com/office/drawing/2014/main" id="{AB0D0E7A-A15F-483F-AA33-E12168444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6" name="Freeform 5">
              <a:extLst>
                <a:ext uri="{FF2B5EF4-FFF2-40B4-BE49-F238E27FC236}">
                  <a16:creationId xmlns:a16="http://schemas.microsoft.com/office/drawing/2014/main" id="{5E1DA231-CB64-4D3F-8A37-F70E3DC75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57566E-CD16-4B0C-B520-0145B0746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773" y="692696"/>
            <a:ext cx="3849329" cy="5400600"/>
          </a:xfrm>
        </p:spPr>
        <p:txBody>
          <a:bodyPr anchor="ctr">
            <a:norm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Le projet </a:t>
            </a:r>
            <a:r>
              <a:rPr lang="fr-FR" sz="2000" b="1" dirty="0">
                <a:solidFill>
                  <a:srgbClr val="FFFF00"/>
                </a:solidFill>
              </a:rPr>
              <a:t>Voltaire</a:t>
            </a:r>
            <a:r>
              <a:rPr lang="fr-FR" sz="2000" b="1" dirty="0">
                <a:solidFill>
                  <a:schemeClr val="bg1"/>
                </a:solidFill>
              </a:rPr>
              <a:t> pour une remise à niveau en orthographe ...</a:t>
            </a:r>
          </a:p>
          <a:p>
            <a:endParaRPr lang="fr-FR" sz="2000" b="1" dirty="0">
              <a:solidFill>
                <a:schemeClr val="bg1"/>
              </a:solidFill>
            </a:endParaRPr>
          </a:p>
          <a:p>
            <a:r>
              <a:rPr lang="fr-FR" sz="2000" b="1" dirty="0">
                <a:solidFill>
                  <a:schemeClr val="bg1"/>
                </a:solidFill>
              </a:rPr>
              <a:t>l’étudiant est </a:t>
            </a:r>
            <a:r>
              <a:rPr lang="fr-FR" sz="2000" b="1" dirty="0">
                <a:solidFill>
                  <a:srgbClr val="FFFF00"/>
                </a:solidFill>
              </a:rPr>
              <a:t>autonome</a:t>
            </a:r>
            <a:r>
              <a:rPr lang="fr-FR" sz="2000" b="1" dirty="0">
                <a:solidFill>
                  <a:schemeClr val="bg1"/>
                </a:solidFill>
              </a:rPr>
              <a:t>, </a:t>
            </a:r>
            <a:r>
              <a:rPr lang="fr-FR" sz="2000" b="1" dirty="0">
                <a:solidFill>
                  <a:srgbClr val="FFFF00"/>
                </a:solidFill>
              </a:rPr>
              <a:t>s’entraîne</a:t>
            </a:r>
            <a:r>
              <a:rPr lang="fr-FR" sz="2000" b="1" dirty="0">
                <a:solidFill>
                  <a:schemeClr val="bg1"/>
                </a:solidFill>
              </a:rPr>
              <a:t> en ligne et </a:t>
            </a:r>
            <a:r>
              <a:rPr lang="fr-FR" sz="2000" b="1" dirty="0">
                <a:solidFill>
                  <a:srgbClr val="FFFF00"/>
                </a:solidFill>
              </a:rPr>
              <a:t>progresse</a:t>
            </a:r>
            <a:r>
              <a:rPr lang="fr-FR" sz="2000" b="1" dirty="0">
                <a:solidFill>
                  <a:schemeClr val="bg1"/>
                </a:solidFill>
              </a:rPr>
              <a:t> à son rythme sur 140 règles d’orthographe</a:t>
            </a:r>
          </a:p>
          <a:p>
            <a:endParaRPr lang="fr-FR" sz="2000" b="1" dirty="0">
              <a:solidFill>
                <a:schemeClr val="bg1"/>
              </a:solidFill>
            </a:endParaRPr>
          </a:p>
          <a:p>
            <a:r>
              <a:rPr lang="fr-FR" sz="2000" b="1" dirty="0">
                <a:solidFill>
                  <a:srgbClr val="FFFF00"/>
                </a:solidFill>
              </a:rPr>
              <a:t>Encadrement</a:t>
            </a:r>
            <a:r>
              <a:rPr lang="fr-FR" sz="2000" b="1" dirty="0">
                <a:solidFill>
                  <a:schemeClr val="bg1"/>
                </a:solidFill>
              </a:rPr>
              <a:t> assuré par le professeur de Culture générale !</a:t>
            </a:r>
          </a:p>
          <a:p>
            <a:endParaRPr lang="fr-FR" b="1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4171E10-0FCE-41B5-8CCF-DE4837498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620" y="1621772"/>
            <a:ext cx="3632037" cy="3632037"/>
          </a:xfrm>
          <a:prstGeom prst="rect">
            <a:avLst/>
          </a:prstGeom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AAE14786-67C6-4181-AE13-325D2D416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373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>
            <a:extLst>
              <a:ext uri="{FF2B5EF4-FFF2-40B4-BE49-F238E27FC236}">
                <a16:creationId xmlns:a16="http://schemas.microsoft.com/office/drawing/2014/main" id="{CD8606A6-68E3-42A0-9E30-CA0C7E423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24E37259-154B-4950-A38B-264B4FA1FB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8439BC-169B-4501-88C1-F0A3F9126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164F75ED-C67C-4C01-8267-96712AFF9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4AC2CEE-0BD2-4824-8C06-55FAF85A0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Freeform 5">
              <a:extLst>
                <a:ext uri="{FF2B5EF4-FFF2-40B4-BE49-F238E27FC236}">
                  <a16:creationId xmlns:a16="http://schemas.microsoft.com/office/drawing/2014/main" id="{0DF73CDB-9005-4A57-A1E0-D78BB4A4A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5" name="Freeform 5">
              <a:extLst>
                <a:ext uri="{FF2B5EF4-FFF2-40B4-BE49-F238E27FC236}">
                  <a16:creationId xmlns:a16="http://schemas.microsoft.com/office/drawing/2014/main" id="{AB0D0E7A-A15F-483F-AA33-E12168444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6" name="Freeform 5">
              <a:extLst>
                <a:ext uri="{FF2B5EF4-FFF2-40B4-BE49-F238E27FC236}">
                  <a16:creationId xmlns:a16="http://schemas.microsoft.com/office/drawing/2014/main" id="{5E1DA231-CB64-4D3F-8A37-F70E3DC75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64171E10-0FCE-41B5-8CCF-DE4837498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877" y="21096"/>
            <a:ext cx="2798151" cy="2190530"/>
          </a:xfrm>
          <a:prstGeom prst="rect">
            <a:avLst/>
          </a:prstGeom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AAE14786-67C6-4181-AE13-325D2D416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CF7476-01C8-41AD-958D-D03ECB58F072}"/>
              </a:ext>
            </a:extLst>
          </p:cNvPr>
          <p:cNvSpPr/>
          <p:nvPr/>
        </p:nvSpPr>
        <p:spPr>
          <a:xfrm>
            <a:off x="571472" y="1143000"/>
            <a:ext cx="3483261" cy="3503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4572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A408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C’est aussi la possibilité d’attester de son niveau en orthographe grâce au </a:t>
            </a:r>
            <a:br>
              <a:rPr lang="fr-FR" sz="2000" b="1" kern="0" dirty="0">
                <a:solidFill>
                  <a:prstClr val="white"/>
                </a:solidFill>
              </a:rPr>
            </a:br>
            <a:r>
              <a:rPr kumimoji="0" lang="fr-FR" sz="2000" b="1" i="0" u="sng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CERTIFICAT VOLTAIRE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</a:rPr>
              <a:t>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…</a:t>
            </a:r>
          </a:p>
          <a:p>
            <a:pPr marL="342900" marR="0" lvl="0" indent="-342900" defTabSz="4572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A408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342900" marR="0" lvl="0" indent="-342900" defTabSz="4572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A408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fr-FR" sz="2000" b="1" kern="0" dirty="0">
                <a:solidFill>
                  <a:prstClr val="white"/>
                </a:solidFill>
              </a:rPr>
              <a:t>V</a:t>
            </a: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ous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obtenez un </a:t>
            </a:r>
            <a:r>
              <a:rPr kumimoji="0" lang="fr-FR" sz="2000" b="1" i="0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score </a:t>
            </a:r>
          </a:p>
          <a:p>
            <a:pPr marL="342900" marR="0" lvl="0" indent="-342900" defTabSz="4572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A408"/>
              </a:buClr>
              <a:buSzPct val="80000"/>
              <a:buFont typeface="Wingdings 3" charset="2"/>
              <a:buChar char=""/>
              <a:tabLst/>
              <a:defRPr/>
            </a:pPr>
            <a:endParaRPr lang="fr-FR" sz="2000" b="1" kern="0" dirty="0">
              <a:solidFill>
                <a:prstClr val="white"/>
              </a:solidFill>
            </a:endParaRPr>
          </a:p>
          <a:p>
            <a:pPr marL="342900" marR="0" lvl="0" indent="-342900" defTabSz="4572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A408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fr-FR" sz="2000" b="1" kern="0" dirty="0">
                <a:solidFill>
                  <a:prstClr val="white"/>
                </a:solidFill>
              </a:rPr>
              <a:t>Vous </a:t>
            </a:r>
            <a:r>
              <a:rPr lang="fr-FR" sz="2000" b="1" kern="0" dirty="0">
                <a:solidFill>
                  <a:srgbClr val="FFFF00"/>
                </a:solidFill>
              </a:rPr>
              <a:t>valorisez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votre CV </a:t>
            </a:r>
          </a:p>
          <a:p>
            <a:pPr marL="342900" marR="0" lvl="0" indent="-342900" defTabSz="4572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A408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2DAD7A8-A213-4311-823F-21AEDE8B2B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5571" y="2078424"/>
            <a:ext cx="3182388" cy="45784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1F1E6AE-1D72-4E37-B26F-26842A6FD69A}"/>
              </a:ext>
            </a:extLst>
          </p:cNvPr>
          <p:cNvSpPr/>
          <p:nvPr/>
        </p:nvSpPr>
        <p:spPr>
          <a:xfrm>
            <a:off x="785786" y="4857760"/>
            <a:ext cx="30114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Le lycée de Borda vous </a:t>
            </a:r>
            <a:r>
              <a:rPr lang="fr-FR" sz="2400" b="1" u="sng" dirty="0">
                <a:solidFill>
                  <a:schemeClr val="bg1"/>
                </a:solidFill>
              </a:rPr>
              <a:t>offre cette formation </a:t>
            </a:r>
            <a:endParaRPr lang="fr-FR" sz="2400" b="1" u="sng" dirty="0"/>
          </a:p>
        </p:txBody>
      </p:sp>
    </p:spTree>
    <p:extLst>
      <p:ext uri="{BB962C8B-B14F-4D97-AF65-F5344CB8AC3E}">
        <p14:creationId xmlns:p14="http://schemas.microsoft.com/office/powerpoint/2010/main" val="37139765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C63AB00-1651-427F-873B-B6269A182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4541" y="260648"/>
            <a:ext cx="4261955" cy="6048672"/>
          </a:xfr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cap="none" dirty="0">
                <a:solidFill>
                  <a:schemeClr val="tx1"/>
                </a:solidFill>
              </a:rPr>
              <a:t>Le test du TOEIC est une photographie du niveau du candidat </a:t>
            </a:r>
            <a:r>
              <a:rPr lang="fr-FR" b="1" u="sng" cap="none" dirty="0">
                <a:solidFill>
                  <a:schemeClr val="tx1"/>
                </a:solidFill>
              </a:rPr>
              <a:t>en anglais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cap="none" dirty="0">
                <a:solidFill>
                  <a:schemeClr val="tx1"/>
                </a:solidFill>
              </a:rPr>
              <a:t>Il mesure, sur un total de 990 points :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fr-FR" sz="2000" b="1" cap="none" dirty="0">
                <a:solidFill>
                  <a:schemeClr val="tx1"/>
                </a:solidFill>
              </a:rPr>
              <a:t>la compréhension </a:t>
            </a:r>
            <a:r>
              <a:rPr lang="fr-FR" sz="2000" b="1" u="sng" cap="none" dirty="0">
                <a:solidFill>
                  <a:schemeClr val="tx1"/>
                </a:solidFill>
              </a:rPr>
              <a:t>orale</a:t>
            </a:r>
            <a:r>
              <a:rPr lang="fr-FR" sz="2000" b="1" cap="none" dirty="0">
                <a:solidFill>
                  <a:schemeClr val="tx1"/>
                </a:solidFill>
              </a:rPr>
              <a:t> (495 pts)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fr-FR" sz="2000" b="1" cap="none" dirty="0">
                <a:solidFill>
                  <a:schemeClr val="tx1"/>
                </a:solidFill>
              </a:rPr>
              <a:t>la compréhension </a:t>
            </a:r>
            <a:r>
              <a:rPr lang="fr-FR" sz="2000" b="1" u="sng" cap="none" dirty="0">
                <a:solidFill>
                  <a:schemeClr val="tx1"/>
                </a:solidFill>
              </a:rPr>
              <a:t>écrite</a:t>
            </a:r>
            <a:r>
              <a:rPr lang="fr-FR" sz="2000" b="1" cap="none" dirty="0">
                <a:solidFill>
                  <a:schemeClr val="tx1"/>
                </a:solidFill>
              </a:rPr>
              <a:t> (495 pts)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cap="none" dirty="0">
                <a:solidFill>
                  <a:schemeClr val="tx1"/>
                </a:solidFill>
              </a:rPr>
              <a:t>Il se présente sous forme de questionnaires à choix </a:t>
            </a:r>
            <a:r>
              <a:rPr lang="fr-FR" b="1" u="sng" cap="none" dirty="0">
                <a:solidFill>
                  <a:schemeClr val="tx1"/>
                </a:solidFill>
              </a:rPr>
              <a:t>multiples format papier, et dure 2 heures.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6CED9D1-24D3-4C60-AD9B-45E7B1D3D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844824"/>
            <a:ext cx="3485045" cy="231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601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C63AB00-1651-427F-873B-B6269A182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2633" y="764704"/>
            <a:ext cx="4027839" cy="5544616"/>
          </a:xfr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cap="none" dirty="0">
                <a:solidFill>
                  <a:schemeClr val="tx1"/>
                </a:solidFill>
              </a:rPr>
              <a:t>Le certificat TOEIC est reconnu dans le monde du travail et </a:t>
            </a:r>
            <a:r>
              <a:rPr lang="fr-FR" b="1" u="sng" cap="none" dirty="0">
                <a:solidFill>
                  <a:schemeClr val="tx1"/>
                </a:solidFill>
              </a:rPr>
              <a:t>présente un intérêt certain sur un CV</a:t>
            </a:r>
            <a:r>
              <a:rPr lang="fr-FR" b="1" cap="none" dirty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b="1" cap="none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cap="none" dirty="0">
                <a:solidFill>
                  <a:schemeClr val="tx1"/>
                </a:solidFill>
              </a:rPr>
              <a:t>Le lycée de Borda est </a:t>
            </a:r>
            <a:r>
              <a:rPr lang="fr-FR" b="1" cap="none" dirty="0">
                <a:solidFill>
                  <a:srgbClr val="E34513"/>
                </a:solidFill>
              </a:rPr>
              <a:t>habilité</a:t>
            </a:r>
            <a:r>
              <a:rPr lang="fr-FR" b="1" cap="none" dirty="0">
                <a:solidFill>
                  <a:schemeClr val="tx1"/>
                </a:solidFill>
              </a:rPr>
              <a:t>, à administrer dans ses locaux les tests du TOEIC.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634CB3C-3276-4CEA-BFFF-D22E80E61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844824"/>
            <a:ext cx="3667801" cy="2663688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7BDFEEA8-FF64-4873-890B-9272AD16F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05051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8">
            <a:extLst>
              <a:ext uri="{FF2B5EF4-FFF2-40B4-BE49-F238E27FC236}">
                <a16:creationId xmlns:a16="http://schemas.microsoft.com/office/drawing/2014/main" id="{8DCF6162-C90D-43BF-B7E4-A7B29A161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6895F9A-4951-41A7-988E-E4426D51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73CCBF7-E635-45F0-9262-B1378FECE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1">
              <a:extLst>
                <a:ext uri="{FF2B5EF4-FFF2-40B4-BE49-F238E27FC236}">
                  <a16:creationId xmlns:a16="http://schemas.microsoft.com/office/drawing/2014/main" id="{A95F2453-17DE-4864-ADA2-6D234F95C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44DD539-16E2-48D1-9557-24281434B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13">
              <a:extLst>
                <a:ext uri="{FF2B5EF4-FFF2-40B4-BE49-F238E27FC236}">
                  <a16:creationId xmlns:a16="http://schemas.microsoft.com/office/drawing/2014/main" id="{025EA950-BF18-4722-B2FD-04D357983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71AB5E-77FB-4315-8B22-845D24C70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7ED4165-1756-4A80-90B1-FFF8AD7F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0C1FF9ED-0EB6-4CEF-83F7-B5791297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F4860A4-6A75-4E92-905D-FA03EEDB8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2789991-0329-43E6-8071-66EE7CF2A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481" y="4517136"/>
            <a:ext cx="8169821" cy="11749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b="0" i="0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Le lycée de </a:t>
            </a:r>
            <a:r>
              <a:rPr lang="en-US" sz="5200" b="0" i="0" kern="12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Borda</a:t>
            </a:r>
            <a:r>
              <a:rPr lang="en-US" sz="5200" b="0" i="0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à Dax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01FAA49E-1CC8-477E-9E27-C225397B51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1134" y="894802"/>
            <a:ext cx="7026781" cy="31796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737835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DCF6162-C90D-43BF-B7E4-A7B29A161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6895F9A-4951-41A7-988E-E4426D51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73CCBF7-E635-45F0-9262-B1378FECE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95F2453-17DE-4864-ADA2-6D234F95C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44DD539-16E2-48D1-9557-24281434B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25EA950-BF18-4722-B2FD-04D357983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71AB5E-77FB-4315-8B22-845D24C70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7ED4165-1756-4A80-90B1-FFF8AD7F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0C1FF9ED-0EB6-4CEF-83F7-B5791297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F4860A4-6A75-4E92-905D-FA03EEDB8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3F8CD1-F1F1-4FC1-9447-BC92657BC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5749" y="2274939"/>
            <a:ext cx="3550707" cy="16223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b="1" i="0" kern="1200" cap="none" dirty="0">
                <a:solidFill>
                  <a:srgbClr val="FFFF00"/>
                </a:solidFill>
              </a:rPr>
              <a:t>Où se loger à Dax 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5E05F59-B0CE-4202-8535-C784A87D6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7499" y="396837"/>
            <a:ext cx="4838628" cy="6058999"/>
            <a:chOff x="423333" y="396837"/>
            <a:chExt cx="6451503" cy="605899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4D285E4-DEDD-413F-9891-DDEA04E8C2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3" y="402165"/>
              <a:ext cx="522933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E88CFCDA-FF23-4605-BD26-38F7DD82C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3161515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E41E4E44-A132-4F45-A046-70A6CF09F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5004670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0A1BCC2E-637D-4381-96A1-4B817D07F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22" y="1568405"/>
            <a:ext cx="3737803" cy="372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2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9">
            <a:extLst>
              <a:ext uri="{FF2B5EF4-FFF2-40B4-BE49-F238E27FC236}">
                <a16:creationId xmlns:a16="http://schemas.microsoft.com/office/drawing/2014/main" id="{C7A611AF-6F5E-4422-8F37-E0695AE9F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FB2899-3D07-4344-A51E-42F7280D5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3ABE1E9-C336-452D-A994-BBDE25FF0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A7D350F-B163-47F0-9C04-40F88E4D38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4F0726B-091A-4560-B697-3151C71FE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AF8FB30-AE4B-458B-A22C-27ED8ED9E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B243387-E863-4FFC-BEA1-2A7D5ABCE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E45FC88-3B68-484B-94D2-B2207EDB6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437BD8B6-4AE1-4963-B532-6D168F8B4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3" name="Rectangle 19">
            <a:extLst>
              <a:ext uri="{FF2B5EF4-FFF2-40B4-BE49-F238E27FC236}">
                <a16:creationId xmlns:a16="http://schemas.microsoft.com/office/drawing/2014/main" id="{E93B391C-DBB8-4353-B45C-1A2A81EDC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0131716-6E46-4EA8-993C-CCCD1DB0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634" y="5481585"/>
            <a:ext cx="6619243" cy="5863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3100" dirty="0"/>
            </a:br>
            <a:r>
              <a:rPr lang="en-US" sz="4000" b="1" dirty="0" err="1">
                <a:solidFill>
                  <a:srgbClr val="FFFF00"/>
                </a:solidFill>
              </a:rPr>
              <a:t>Cité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universitaire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→ Entre 150€ et 250€ de </a:t>
            </a:r>
            <a:r>
              <a:rPr lang="en-US" sz="2800" b="1" dirty="0" err="1">
                <a:solidFill>
                  <a:schemeClr val="bg1"/>
                </a:solidFill>
              </a:rPr>
              <a:t>loyer</a:t>
            </a:r>
            <a:r>
              <a:rPr lang="en-US" sz="2800" b="1" dirty="0">
                <a:solidFill>
                  <a:schemeClr val="bg1"/>
                </a:solidFill>
              </a:rPr>
              <a:t> par </a:t>
            </a:r>
            <a:r>
              <a:rPr lang="en-US" sz="2800" b="1" dirty="0" err="1">
                <a:solidFill>
                  <a:schemeClr val="bg1"/>
                </a:solidFill>
              </a:rPr>
              <a:t>mois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endParaRPr lang="en-US" sz="31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C65DAAD-11AF-4540-927D-A0B71980F4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1327" y="801685"/>
            <a:ext cx="3716614" cy="392345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9063D5D-01E4-43FA-913E-31F22DE6F3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216" y="801686"/>
            <a:ext cx="4079626" cy="392345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53972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DCF6162-C90D-43BF-B7E4-A7B29A161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6895F9A-4951-41A7-988E-E4426D51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73CCBF7-E635-45F0-9262-B1378FECE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95F2453-17DE-4864-ADA2-6D234F95C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44DD539-16E2-48D1-9557-24281434B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25EA950-BF18-4722-B2FD-04D357983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71AB5E-77FB-4315-8B22-845D24C70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7ED4165-1756-4A80-90B1-FFF8AD7F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0C1FF9ED-0EB6-4CEF-83F7-B5791297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F4860A4-6A75-4E92-905D-FA03EEDB8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49392A-8D50-4057-83FF-14E47E5D0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358" y="1241266"/>
            <a:ext cx="3401945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i="0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Que faire après le BTS… 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5E05F59-B0CE-4202-8535-C784A87D6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7499" y="396837"/>
            <a:ext cx="4838628" cy="6058999"/>
            <a:chOff x="423333" y="396837"/>
            <a:chExt cx="6451503" cy="605899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4D285E4-DEDD-413F-9891-DDEA04E8C2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3" y="402165"/>
              <a:ext cx="522933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E88CFCDA-FF23-4605-BD26-38F7DD82C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3161515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E41E4E44-A132-4F45-A046-70A6CF09F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5004670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F86D71EE-2785-4594-B4CF-BD18D6121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23" y="1114621"/>
            <a:ext cx="3640801" cy="462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25031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0"/>
            <a:ext cx="9144000" cy="2492896"/>
          </a:xfrm>
          <a:prstGeom prst="rect">
            <a:avLst/>
          </a:prstGeom>
          <a:solidFill>
            <a:srgbClr val="E34513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026" name="Picture 2" descr="http://fr.wrs.yahoo.com/_ylt=A0WTf2ipCkhNqQgAbsNuAQx./SIG=134krlmm3/EXP=1296595753/**http%3a/www.alliedinformationresource.com/wp-content/uploads/2009/10/question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71744"/>
            <a:ext cx="1527980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ensées 5"/>
          <p:cNvSpPr/>
          <p:nvPr/>
        </p:nvSpPr>
        <p:spPr>
          <a:xfrm>
            <a:off x="0" y="357166"/>
            <a:ext cx="2500298" cy="1857388"/>
          </a:xfrm>
          <a:prstGeom prst="cloudCallout">
            <a:avLst>
              <a:gd name="adj1" fmla="val -22557"/>
              <a:gd name="adj2" fmla="val 72197"/>
            </a:avLst>
          </a:prstGeom>
          <a:ln>
            <a:solidFill>
              <a:srgbClr val="2A728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Après le BTS…</a:t>
            </a:r>
          </a:p>
          <a:p>
            <a:pPr algn="ctr"/>
            <a:r>
              <a:rPr lang="fr-FR" dirty="0"/>
              <a:t> </a:t>
            </a:r>
          </a:p>
          <a:p>
            <a:pPr algn="ctr"/>
            <a:r>
              <a:rPr lang="fr-FR" b="1" dirty="0"/>
              <a:t>Quelle entreprise ?</a:t>
            </a:r>
          </a:p>
        </p:txBody>
      </p:sp>
      <p:pic>
        <p:nvPicPr>
          <p:cNvPr id="9" name="Image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206" y="0"/>
            <a:ext cx="1143008" cy="1143008"/>
          </a:xfrm>
          <a:prstGeom prst="rect">
            <a:avLst/>
          </a:prstGeom>
          <a:noFill/>
        </p:spPr>
      </p:pic>
      <p:pic>
        <p:nvPicPr>
          <p:cNvPr id="10" name="Image 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142852"/>
            <a:ext cx="1857388" cy="1000132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6" y="3643314"/>
            <a:ext cx="1724025" cy="1000132"/>
          </a:xfrm>
          <a:prstGeom prst="rect">
            <a:avLst/>
          </a:prstGeom>
          <a:noFill/>
        </p:spPr>
      </p:pic>
      <p:pic>
        <p:nvPicPr>
          <p:cNvPr id="12" name="Image 11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4929198"/>
            <a:ext cx="1643074" cy="785818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6143644"/>
            <a:ext cx="3595705" cy="523445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23"/>
          <a:stretch>
            <a:fillRect/>
          </a:stretch>
        </p:blipFill>
        <p:spPr bwMode="auto">
          <a:xfrm>
            <a:off x="7617770" y="1285861"/>
            <a:ext cx="1121438" cy="1143008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4857760"/>
            <a:ext cx="1428760" cy="895313"/>
          </a:xfrm>
          <a:prstGeom prst="rect">
            <a:avLst/>
          </a:prstGeom>
          <a:noFill/>
        </p:spPr>
      </p:pic>
      <p:pic>
        <p:nvPicPr>
          <p:cNvPr id="16" name="Image 15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70" y="4500570"/>
            <a:ext cx="1707540" cy="733857"/>
          </a:xfrm>
          <a:prstGeom prst="rect">
            <a:avLst/>
          </a:prstGeom>
          <a:noFill/>
        </p:spPr>
      </p:pic>
      <p:pic>
        <p:nvPicPr>
          <p:cNvPr id="18" name="Image 17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14612" y="3571876"/>
            <a:ext cx="1928826" cy="785818"/>
          </a:xfrm>
          <a:prstGeom prst="rect">
            <a:avLst/>
          </a:prstGeom>
          <a:noFill/>
        </p:spPr>
      </p:pic>
      <p:sp>
        <p:nvSpPr>
          <p:cNvPr id="4098" name="AutoShape 2" descr="http://www.leoslemett.com/wp-content/uploads/2012/02/ripcurl-logo2.png"/>
          <p:cNvSpPr>
            <a:spLocks noChangeAspect="1" noChangeArrowheads="1"/>
          </p:cNvSpPr>
          <p:nvPr/>
        </p:nvSpPr>
        <p:spPr bwMode="auto">
          <a:xfrm>
            <a:off x="155575" y="-1600200"/>
            <a:ext cx="7029450" cy="3333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0" name="Picture 4" descr="http://www.leoslemett.com/wp-content/uploads/2012/02/ripcurl-logo2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142852"/>
            <a:ext cx="1807535" cy="857232"/>
          </a:xfrm>
          <a:prstGeom prst="rect">
            <a:avLst/>
          </a:prstGeom>
          <a:noFill/>
        </p:spPr>
      </p:pic>
      <p:pic>
        <p:nvPicPr>
          <p:cNvPr id="4102" name="Picture 6" descr="https://www.allianz.com/v_1341145622000/media/press/media_database/allianz_logo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1214422"/>
            <a:ext cx="1742749" cy="652447"/>
          </a:xfrm>
          <a:prstGeom prst="rect">
            <a:avLst/>
          </a:prstGeom>
          <a:noFill/>
        </p:spPr>
      </p:pic>
      <p:pic>
        <p:nvPicPr>
          <p:cNvPr id="4104" name="Picture 8" descr="http://www.usdax.fr/uploads/centre_de_formation/drt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71736" y="1142984"/>
            <a:ext cx="2057400" cy="838201"/>
          </a:xfrm>
          <a:prstGeom prst="rect">
            <a:avLst/>
          </a:prstGeom>
          <a:noFill/>
        </p:spPr>
      </p:pic>
      <p:pic>
        <p:nvPicPr>
          <p:cNvPr id="4106" name="Picture 10" descr="http://www.wtconseil.com/Illustrations/Articles/biolandes.gif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6000768"/>
            <a:ext cx="2071702" cy="539945"/>
          </a:xfrm>
          <a:prstGeom prst="rect">
            <a:avLst/>
          </a:prstGeom>
          <a:noFill/>
        </p:spPr>
      </p:pic>
      <p:pic>
        <p:nvPicPr>
          <p:cNvPr id="8196" name="Picture 4" descr="Travailler chez COTRELEC group | Glassdoor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5286388"/>
            <a:ext cx="1928812" cy="642942"/>
          </a:xfrm>
          <a:prstGeom prst="rect">
            <a:avLst/>
          </a:prstGeom>
          <a:noFill/>
        </p:spPr>
      </p:pic>
      <p:pic>
        <p:nvPicPr>
          <p:cNvPr id="8198" name="Picture 6" descr="logo renault trucks | Voiture renault, Marque voiture, Voiture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2071678"/>
            <a:ext cx="1285883" cy="1285883"/>
          </a:xfrm>
          <a:prstGeom prst="rect">
            <a:avLst/>
          </a:prstGeom>
          <a:noFill/>
        </p:spPr>
      </p:pic>
      <p:pic>
        <p:nvPicPr>
          <p:cNvPr id="8200" name="Picture 8" descr="Babychou Services à Anglet (64) Partenaire Un comité pour moi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2143116"/>
            <a:ext cx="2476500" cy="928694"/>
          </a:xfrm>
          <a:prstGeom prst="rect">
            <a:avLst/>
          </a:prstGeom>
          <a:noFill/>
        </p:spPr>
      </p:pic>
      <p:pic>
        <p:nvPicPr>
          <p:cNvPr id="8202" name="Picture 10" descr="Fichier:Logo ArcelorMittal.svg — Wikipédia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3716" y="2786058"/>
            <a:ext cx="1890284" cy="778167"/>
          </a:xfrm>
          <a:prstGeom prst="rect">
            <a:avLst/>
          </a:prstGeom>
          <a:noFill/>
        </p:spPr>
      </p:pic>
      <p:pic>
        <p:nvPicPr>
          <p:cNvPr id="8204" name="Picture 12" descr="Sysco France, producteur et distributeur de produits alimentaires pour la  restauration professionnelle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3500438"/>
            <a:ext cx="1443018" cy="887261"/>
          </a:xfrm>
          <a:prstGeom prst="rect">
            <a:avLst/>
          </a:prstGeom>
          <a:noFill/>
        </p:spPr>
      </p:pic>
      <p:pic>
        <p:nvPicPr>
          <p:cNvPr id="8206" name="Picture 14" descr="Groom Immo | LinkedIn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2285992"/>
            <a:ext cx="1190620" cy="1190620"/>
          </a:xfrm>
          <a:prstGeom prst="rect">
            <a:avLst/>
          </a:prstGeom>
          <a:noFill/>
        </p:spPr>
      </p:pic>
      <p:pic>
        <p:nvPicPr>
          <p:cNvPr id="8208" name="Picture 16" descr="Eurovia — Wikipédia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5715016"/>
            <a:ext cx="1674798" cy="94282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r.wrs.yahoo.com/_ylt=A0WTf2ipCkhNqQgAbsNuAQx./SIG=134krlmm3/EXP=1296595753/**http%3a/www.alliedinformationresource.com/wp-content/uploads/2009/10/question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14620"/>
            <a:ext cx="1397010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ensées 5"/>
          <p:cNvSpPr/>
          <p:nvPr/>
        </p:nvSpPr>
        <p:spPr>
          <a:xfrm>
            <a:off x="142844" y="357166"/>
            <a:ext cx="2714644" cy="2000264"/>
          </a:xfrm>
          <a:prstGeom prst="cloudCallout">
            <a:avLst>
              <a:gd name="adj1" fmla="val -22557"/>
              <a:gd name="adj2" fmla="val 72197"/>
            </a:avLst>
          </a:prstGeom>
          <a:ln>
            <a:solidFill>
              <a:srgbClr val="2A728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Après le BTS…</a:t>
            </a:r>
          </a:p>
          <a:p>
            <a:pPr algn="ctr"/>
            <a:r>
              <a:rPr lang="fr-FR" dirty="0"/>
              <a:t> </a:t>
            </a:r>
          </a:p>
          <a:p>
            <a:pPr algn="ctr"/>
            <a:r>
              <a:rPr lang="fr-FR" b="1" dirty="0"/>
              <a:t>Quel poste ?</a:t>
            </a:r>
          </a:p>
        </p:txBody>
      </p:sp>
      <p:sp>
        <p:nvSpPr>
          <p:cNvPr id="4098" name="AutoShape 2" descr="http://www.leoslemett.com/wp-content/uploads/2012/02/ripcurl-logo2.png"/>
          <p:cNvSpPr>
            <a:spLocks noChangeAspect="1" noChangeArrowheads="1"/>
          </p:cNvSpPr>
          <p:nvPr/>
        </p:nvSpPr>
        <p:spPr bwMode="auto">
          <a:xfrm>
            <a:off x="155575" y="-1600200"/>
            <a:ext cx="7029450" cy="3333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1643042" y="2056686"/>
            <a:ext cx="7358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/>
              <a:t> </a:t>
            </a:r>
            <a:r>
              <a:rPr lang="fr-FR" dirty="0">
                <a:latin typeface="Calibri" pitchFamily="34" charset="0"/>
                <a:cs typeface="Calibri" pitchFamily="34" charset="0"/>
              </a:rPr>
              <a:t>Chargée de mission </a:t>
            </a:r>
            <a:r>
              <a:rPr lang="fr-FR" b="1" dirty="0">
                <a:solidFill>
                  <a:srgbClr val="E34513"/>
                </a:solidFill>
                <a:latin typeface="Calibri" pitchFamily="34" charset="0"/>
                <a:cs typeface="Calibri" pitchFamily="34" charset="0"/>
              </a:rPr>
              <a:t>QSE</a:t>
            </a:r>
            <a:r>
              <a:rPr lang="fr-FR" dirty="0">
                <a:latin typeface="Calibri" pitchFamily="34" charset="0"/>
                <a:cs typeface="Calibri" pitchFamily="34" charset="0"/>
              </a:rPr>
              <a:t> (Qualité Sécurité Environnement) – </a:t>
            </a:r>
            <a:r>
              <a:rPr lang="fr-FR" sz="1600" i="1" dirty="0">
                <a:latin typeface="Calibri" pitchFamily="34" charset="0"/>
                <a:cs typeface="Calibri" pitchFamily="34" charset="0"/>
              </a:rPr>
              <a:t>Arcelor </a:t>
            </a:r>
            <a:r>
              <a:rPr lang="fr-FR" sz="1600" i="1" dirty="0" err="1">
                <a:latin typeface="Calibri" pitchFamily="34" charset="0"/>
                <a:cs typeface="Calibri" pitchFamily="34" charset="0"/>
              </a:rPr>
              <a:t>Mittal</a:t>
            </a:r>
            <a:endParaRPr lang="fr-FR" sz="1600" i="1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dirty="0">
                <a:latin typeface="Calibri" pitchFamily="34" charset="0"/>
                <a:cs typeface="Calibri" pitchFamily="34" charset="0"/>
              </a:rPr>
              <a:t> Assistant(e) de </a:t>
            </a:r>
            <a:r>
              <a:rPr lang="fr-FR" b="1" dirty="0">
                <a:solidFill>
                  <a:srgbClr val="E34513"/>
                </a:solidFill>
                <a:latin typeface="Calibri" pitchFamily="34" charset="0"/>
                <a:cs typeface="Calibri" pitchFamily="34" charset="0"/>
              </a:rPr>
              <a:t>gestion</a:t>
            </a:r>
            <a:r>
              <a:rPr lang="fr-FR" dirty="0">
                <a:latin typeface="Calibri" pitchFamily="34" charset="0"/>
                <a:cs typeface="Calibri" pitchFamily="34" charset="0"/>
              </a:rPr>
              <a:t> – </a:t>
            </a:r>
            <a:r>
              <a:rPr lang="fr-FR" sz="1600" i="1" dirty="0">
                <a:latin typeface="Calibri" pitchFamily="34" charset="0"/>
                <a:cs typeface="Calibri" pitchFamily="34" charset="0"/>
              </a:rPr>
              <a:t>Culture Sud – Les vérandas de </a:t>
            </a:r>
            <a:r>
              <a:rPr lang="fr-FR" sz="1600" i="1" dirty="0" err="1">
                <a:latin typeface="Calibri" pitchFamily="34" charset="0"/>
                <a:cs typeface="Calibri" pitchFamily="34" charset="0"/>
              </a:rPr>
              <a:t>Tercis</a:t>
            </a:r>
            <a:r>
              <a:rPr lang="fr-FR" sz="1600" i="1" dirty="0">
                <a:latin typeface="Calibri" pitchFamily="34" charset="0"/>
                <a:cs typeface="Calibri" pitchFamily="34" charset="0"/>
              </a:rPr>
              <a:t> - </a:t>
            </a:r>
            <a:r>
              <a:rPr lang="fr-FR" sz="1600" i="1" dirty="0" err="1">
                <a:latin typeface="Calibri" pitchFamily="34" charset="0"/>
                <a:cs typeface="Calibri" pitchFamily="34" charset="0"/>
              </a:rPr>
              <a:t>Agrivision</a:t>
            </a:r>
            <a:endParaRPr lang="fr-FR" sz="1600" i="1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1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>
                <a:latin typeface="Calibri" pitchFamily="34" charset="0"/>
                <a:cs typeface="Calibri" pitchFamily="34" charset="0"/>
              </a:rPr>
              <a:t>Assistant(e) de </a:t>
            </a:r>
            <a:r>
              <a:rPr lang="fr-FR" b="1" dirty="0">
                <a:solidFill>
                  <a:srgbClr val="E34513"/>
                </a:solidFill>
                <a:latin typeface="Calibri" pitchFamily="34" charset="0"/>
                <a:cs typeface="Calibri" pitchFamily="34" charset="0"/>
              </a:rPr>
              <a:t>direction</a:t>
            </a:r>
            <a:r>
              <a:rPr lang="fr-FR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i="1" dirty="0">
                <a:latin typeface="Calibri" pitchFamily="34" charset="0"/>
                <a:cs typeface="Calibri" pitchFamily="34" charset="0"/>
              </a:rPr>
              <a:t>– Secteur automobile</a:t>
            </a:r>
          </a:p>
          <a:p>
            <a:pPr>
              <a:buFont typeface="Arial" pitchFamily="34" charset="0"/>
              <a:buChar char="•"/>
            </a:pPr>
            <a:r>
              <a:rPr lang="fr-FR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>
                <a:latin typeface="Calibri" pitchFamily="34" charset="0"/>
                <a:cs typeface="Calibri" pitchFamily="34" charset="0"/>
              </a:rPr>
              <a:t>Assistant(e) </a:t>
            </a:r>
            <a:r>
              <a:rPr lang="fr-FR" b="1" dirty="0">
                <a:solidFill>
                  <a:srgbClr val="E34513"/>
                </a:solidFill>
                <a:latin typeface="Calibri" pitchFamily="34" charset="0"/>
                <a:cs typeface="Calibri" pitchFamily="34" charset="0"/>
              </a:rPr>
              <a:t>service après-vente </a:t>
            </a:r>
            <a:r>
              <a:rPr lang="fr-FR" sz="1600" i="1" dirty="0">
                <a:latin typeface="Calibri" pitchFamily="34" charset="0"/>
                <a:cs typeface="Calibri" pitchFamily="34" charset="0"/>
              </a:rPr>
              <a:t>- Renault Trucks</a:t>
            </a:r>
          </a:p>
          <a:p>
            <a:pPr>
              <a:buFont typeface="Arial" pitchFamily="34" charset="0"/>
              <a:buChar char="•"/>
            </a:pPr>
            <a:r>
              <a:rPr lang="fr-FR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>
                <a:latin typeface="Calibri" pitchFamily="34" charset="0"/>
                <a:cs typeface="Calibri" pitchFamily="34" charset="0"/>
              </a:rPr>
              <a:t>Chargée de </a:t>
            </a:r>
            <a:r>
              <a:rPr lang="fr-FR" b="1" dirty="0">
                <a:solidFill>
                  <a:srgbClr val="E34513"/>
                </a:solidFill>
                <a:latin typeface="Calibri" pitchFamily="34" charset="0"/>
                <a:cs typeface="Calibri" pitchFamily="34" charset="0"/>
              </a:rPr>
              <a:t>recrutement</a:t>
            </a:r>
            <a:r>
              <a:rPr lang="fr-FR" dirty="0">
                <a:latin typeface="Calibri" pitchFamily="34" charset="0"/>
                <a:cs typeface="Calibri" pitchFamily="34" charset="0"/>
              </a:rPr>
              <a:t> et de </a:t>
            </a:r>
            <a:r>
              <a:rPr lang="fr-FR" b="1" dirty="0">
                <a:solidFill>
                  <a:srgbClr val="E34513"/>
                </a:solidFill>
                <a:latin typeface="Calibri" pitchFamily="34" charset="0"/>
                <a:cs typeface="Calibri" pitchFamily="34" charset="0"/>
              </a:rPr>
              <a:t>gestion</a:t>
            </a:r>
            <a:r>
              <a:rPr lang="fr-FR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b="1" dirty="0">
                <a:solidFill>
                  <a:srgbClr val="E34513"/>
                </a:solidFill>
                <a:latin typeface="Calibri" pitchFamily="34" charset="0"/>
                <a:cs typeface="Calibri" pitchFamily="34" charset="0"/>
              </a:rPr>
              <a:t>RH</a:t>
            </a:r>
            <a:r>
              <a:rPr lang="fr-FR" dirty="0">
                <a:latin typeface="Calibri" pitchFamily="34" charset="0"/>
                <a:cs typeface="Calibri" pitchFamily="34" charset="0"/>
              </a:rPr>
              <a:t> – </a:t>
            </a:r>
            <a:r>
              <a:rPr lang="fr-FR" sz="1600" i="1" dirty="0">
                <a:latin typeface="Calibri" pitchFamily="34" charset="0"/>
                <a:cs typeface="Calibri" pitchFamily="34" charset="0"/>
              </a:rPr>
              <a:t>Crèche – Tec Ge Fi – Intérim - </a:t>
            </a:r>
            <a:r>
              <a:rPr lang="fr-FR" sz="1600" i="1" dirty="0" err="1">
                <a:latin typeface="Calibri" pitchFamily="34" charset="0"/>
                <a:cs typeface="Calibri" pitchFamily="34" charset="0"/>
              </a:rPr>
              <a:t>Sysco</a:t>
            </a:r>
            <a:endParaRPr lang="fr-FR" sz="1600" i="1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>
                <a:latin typeface="Calibri" pitchFamily="34" charset="0"/>
                <a:cs typeface="Calibri" pitchFamily="34" charset="0"/>
              </a:rPr>
              <a:t>Assistant(e) </a:t>
            </a:r>
            <a:r>
              <a:rPr lang="fr-FR" b="1" dirty="0">
                <a:solidFill>
                  <a:srgbClr val="E34513"/>
                </a:solidFill>
                <a:latin typeface="Calibri" pitchFamily="34" charset="0"/>
                <a:cs typeface="Calibri" pitchFamily="34" charset="0"/>
              </a:rPr>
              <a:t>chargée</a:t>
            </a:r>
            <a:r>
              <a:rPr lang="fr-FR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b="1" dirty="0">
                <a:solidFill>
                  <a:srgbClr val="E34513"/>
                </a:solidFill>
                <a:latin typeface="Calibri" pitchFamily="34" charset="0"/>
                <a:cs typeface="Calibri" pitchFamily="34" charset="0"/>
              </a:rPr>
              <a:t>d’affaires</a:t>
            </a:r>
            <a:r>
              <a:rPr lang="fr-FR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i="1" dirty="0">
                <a:latin typeface="Calibri" pitchFamily="34" charset="0"/>
                <a:cs typeface="Calibri" pitchFamily="34" charset="0"/>
              </a:rPr>
              <a:t>– Désamiantage France démolition</a:t>
            </a:r>
          </a:p>
          <a:p>
            <a:pPr>
              <a:buFont typeface="Arial" pitchFamily="34" charset="0"/>
              <a:buChar char="•"/>
            </a:pPr>
            <a:r>
              <a:rPr lang="fr-FR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>
                <a:latin typeface="Calibri" pitchFamily="34" charset="0"/>
                <a:cs typeface="Calibri" pitchFamily="34" charset="0"/>
              </a:rPr>
              <a:t>Assistant(e) </a:t>
            </a:r>
            <a:r>
              <a:rPr lang="fr-FR" b="1" dirty="0">
                <a:solidFill>
                  <a:srgbClr val="E34513"/>
                </a:solidFill>
                <a:latin typeface="Calibri" pitchFamily="34" charset="0"/>
                <a:cs typeface="Calibri" pitchFamily="34" charset="0"/>
              </a:rPr>
              <a:t>administrative</a:t>
            </a:r>
            <a:r>
              <a:rPr lang="fr-FR" dirty="0">
                <a:latin typeface="Calibri" pitchFamily="34" charset="0"/>
                <a:cs typeface="Calibri" pitchFamily="34" charset="0"/>
              </a:rPr>
              <a:t> et </a:t>
            </a:r>
            <a:r>
              <a:rPr lang="fr-FR" b="1" dirty="0">
                <a:solidFill>
                  <a:srgbClr val="E34513"/>
                </a:solidFill>
                <a:latin typeface="Calibri" pitchFamily="34" charset="0"/>
                <a:cs typeface="Calibri" pitchFamily="34" charset="0"/>
              </a:rPr>
              <a:t>technique</a:t>
            </a:r>
            <a:r>
              <a:rPr lang="fr-FR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i="1" dirty="0">
                <a:latin typeface="Calibri" pitchFamily="34" charset="0"/>
                <a:cs typeface="Calibri" pitchFamily="34" charset="0"/>
              </a:rPr>
              <a:t>– Groom </a:t>
            </a:r>
            <a:r>
              <a:rPr lang="fr-FR" sz="1600" i="1" dirty="0" err="1">
                <a:latin typeface="Calibri" pitchFamily="34" charset="0"/>
                <a:cs typeface="Calibri" pitchFamily="34" charset="0"/>
              </a:rPr>
              <a:t>Immo</a:t>
            </a:r>
            <a:r>
              <a:rPr lang="fr-FR" sz="1600" i="1" dirty="0">
                <a:latin typeface="Calibri" pitchFamily="34" charset="0"/>
                <a:cs typeface="Calibri" pitchFamily="34" charset="0"/>
              </a:rPr>
              <a:t> - </a:t>
            </a:r>
            <a:r>
              <a:rPr lang="fr-FR" sz="1600" i="1" dirty="0" err="1">
                <a:latin typeface="Calibri" pitchFamily="34" charset="0"/>
                <a:cs typeface="Calibri" pitchFamily="34" charset="0"/>
              </a:rPr>
              <a:t>Eurovia</a:t>
            </a:r>
            <a:endParaRPr lang="fr-FR" sz="1600" i="1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1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b="1" dirty="0">
                <a:solidFill>
                  <a:srgbClr val="E34513"/>
                </a:solidFill>
                <a:latin typeface="Calibri" pitchFamily="34" charset="0"/>
                <a:cs typeface="Calibri" pitchFamily="34" charset="0"/>
              </a:rPr>
              <a:t>Développeur</a:t>
            </a:r>
            <a:r>
              <a:rPr lang="fr-FR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b="1" dirty="0">
                <a:solidFill>
                  <a:srgbClr val="E34513"/>
                </a:solidFill>
                <a:latin typeface="Calibri" pitchFamily="34" charset="0"/>
                <a:cs typeface="Calibri" pitchFamily="34" charset="0"/>
              </a:rPr>
              <a:t>Web</a:t>
            </a:r>
            <a:r>
              <a:rPr lang="fr-FR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i="1" dirty="0">
                <a:latin typeface="Calibri" pitchFamily="34" charset="0"/>
                <a:cs typeface="Calibri" pitchFamily="34" charset="0"/>
              </a:rPr>
              <a:t>– Joiner.fr – Agence de communication digitale</a:t>
            </a:r>
            <a:endParaRPr lang="fr-FR" dirty="0"/>
          </a:p>
          <a:p>
            <a:pPr>
              <a:buFont typeface="Arial" pitchFamily="34" charset="0"/>
              <a:buChar char="•"/>
            </a:pPr>
            <a:r>
              <a:rPr lang="fr-FR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b="1" dirty="0">
                <a:solidFill>
                  <a:srgbClr val="E34513"/>
                </a:solidFill>
                <a:latin typeface="Calibri" pitchFamily="34" charset="0"/>
                <a:cs typeface="Calibri" pitchFamily="34" charset="0"/>
              </a:rPr>
              <a:t>Graphiste</a:t>
            </a:r>
            <a:r>
              <a:rPr lang="fr-FR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i="1" dirty="0">
                <a:latin typeface="Calibri" pitchFamily="34" charset="0"/>
                <a:cs typeface="Calibri" pitchFamily="34" charset="0"/>
              </a:rPr>
              <a:t>– </a:t>
            </a:r>
            <a:r>
              <a:rPr lang="fr-FR" sz="1600" i="1" dirty="0">
                <a:latin typeface="Calibri" pitchFamily="34" charset="0"/>
                <a:cs typeface="Calibri" pitchFamily="34" charset="0"/>
              </a:rPr>
              <a:t>Fan avenue – Agence de communication digitale</a:t>
            </a:r>
          </a:p>
          <a:p>
            <a:pPr>
              <a:buFont typeface="Arial" pitchFamily="34" charset="0"/>
              <a:buChar char="•"/>
            </a:pPr>
            <a:r>
              <a:rPr lang="fr-FR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>
                <a:latin typeface="Calibri" pitchFamily="34" charset="0"/>
                <a:cs typeface="Calibri" pitchFamily="34" charset="0"/>
              </a:rPr>
              <a:t>Assistant(e) </a:t>
            </a:r>
            <a:r>
              <a:rPr lang="fr-FR" b="1" dirty="0">
                <a:solidFill>
                  <a:srgbClr val="E34513"/>
                </a:solidFill>
                <a:latin typeface="Calibri" pitchFamily="34" charset="0"/>
                <a:cs typeface="Calibri" pitchFamily="34" charset="0"/>
              </a:rPr>
              <a:t>qualité</a:t>
            </a:r>
            <a:r>
              <a:rPr lang="fr-FR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i="1" dirty="0">
                <a:latin typeface="Calibri" pitchFamily="34" charset="0"/>
                <a:cs typeface="Calibri" pitchFamily="34" charset="0"/>
              </a:rPr>
              <a:t>– DRT</a:t>
            </a:r>
          </a:p>
          <a:p>
            <a:pPr>
              <a:buFont typeface="Arial" pitchFamily="34" charset="0"/>
              <a:buChar char="•"/>
            </a:pPr>
            <a:r>
              <a:rPr lang="fr-FR" sz="1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>
                <a:latin typeface="Calibri" pitchFamily="34" charset="0"/>
                <a:cs typeface="Calibri" pitchFamily="34" charset="0"/>
              </a:rPr>
              <a:t>Responsable </a:t>
            </a:r>
            <a:r>
              <a:rPr lang="fr-FR" b="1" dirty="0">
                <a:solidFill>
                  <a:srgbClr val="E34513"/>
                </a:solidFill>
                <a:latin typeface="Calibri" pitchFamily="34" charset="0"/>
                <a:cs typeface="Calibri" pitchFamily="34" charset="0"/>
              </a:rPr>
              <a:t>dépôt</a:t>
            </a:r>
            <a:r>
              <a:rPr lang="fr-FR" dirty="0">
                <a:latin typeface="Calibri" pitchFamily="34" charset="0"/>
                <a:cs typeface="Calibri" pitchFamily="34" charset="0"/>
              </a:rPr>
              <a:t> </a:t>
            </a:r>
            <a:endParaRPr lang="fr-FR" sz="1600" i="1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1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>
                <a:latin typeface="Calibri" pitchFamily="34" charset="0"/>
                <a:cs typeface="Calibri" pitchFamily="34" charset="0"/>
              </a:rPr>
              <a:t>Gestionnaire de </a:t>
            </a:r>
            <a:r>
              <a:rPr lang="fr-FR" b="1" dirty="0">
                <a:solidFill>
                  <a:srgbClr val="E34513"/>
                </a:solidFill>
                <a:latin typeface="Calibri" pitchFamily="34" charset="0"/>
                <a:cs typeface="Calibri" pitchFamily="34" charset="0"/>
              </a:rPr>
              <a:t>paie</a:t>
            </a:r>
            <a:r>
              <a:rPr lang="fr-FR" dirty="0">
                <a:latin typeface="Calibri" pitchFamily="34" charset="0"/>
                <a:cs typeface="Calibri" pitchFamily="34" charset="0"/>
              </a:rPr>
              <a:t> –</a:t>
            </a:r>
            <a:r>
              <a:rPr lang="fr-FR" sz="1600" i="1" dirty="0">
                <a:latin typeface="Calibri" pitchFamily="34" charset="0"/>
                <a:cs typeface="Calibri" pitchFamily="34" charset="0"/>
              </a:rPr>
              <a:t> ADIAPH (association médico-sociale)</a:t>
            </a:r>
          </a:p>
          <a:p>
            <a:pPr>
              <a:buFont typeface="Arial" pitchFamily="34" charset="0"/>
              <a:buChar char="•"/>
            </a:pPr>
            <a:r>
              <a:rPr lang="fr-FR" sz="1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b="1" dirty="0">
                <a:solidFill>
                  <a:srgbClr val="E34513"/>
                </a:solidFill>
                <a:latin typeface="Calibri" pitchFamily="34" charset="0"/>
                <a:cs typeface="Calibri" pitchFamily="34" charset="0"/>
              </a:rPr>
              <a:t>Conseiller</a:t>
            </a:r>
            <a:r>
              <a:rPr lang="fr-FR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b="1" dirty="0">
                <a:solidFill>
                  <a:srgbClr val="E34513"/>
                </a:solidFill>
                <a:latin typeface="Calibri" pitchFamily="34" charset="0"/>
                <a:cs typeface="Calibri" pitchFamily="34" charset="0"/>
              </a:rPr>
              <a:t>clients</a:t>
            </a:r>
            <a:r>
              <a:rPr lang="fr-FR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i="1" dirty="0">
                <a:latin typeface="Calibri" pitchFamily="34" charset="0"/>
                <a:cs typeface="Calibri" pitchFamily="34" charset="0"/>
              </a:rPr>
              <a:t>– Crédit Agricole</a:t>
            </a:r>
          </a:p>
          <a:p>
            <a:pPr>
              <a:buFont typeface="Arial" pitchFamily="34" charset="0"/>
              <a:buChar char="•"/>
            </a:pPr>
            <a:r>
              <a:rPr lang="fr-FR" sz="1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>
                <a:latin typeface="Calibri" pitchFamily="34" charset="0"/>
                <a:cs typeface="Calibri" pitchFamily="34" charset="0"/>
              </a:rPr>
              <a:t>Agent </a:t>
            </a:r>
            <a:r>
              <a:rPr lang="fr-FR" b="1" dirty="0">
                <a:solidFill>
                  <a:srgbClr val="E34513"/>
                </a:solidFill>
                <a:latin typeface="Calibri" pitchFamily="34" charset="0"/>
                <a:cs typeface="Calibri" pitchFamily="34" charset="0"/>
              </a:rPr>
              <a:t>ETAPS</a:t>
            </a:r>
            <a:r>
              <a:rPr lang="fr-FR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1400" dirty="0">
                <a:latin typeface="Calibri" pitchFamily="34" charset="0"/>
                <a:cs typeface="Calibri" pitchFamily="34" charset="0"/>
              </a:rPr>
              <a:t>(éducateur territorial des activités physiques et sportives) </a:t>
            </a:r>
            <a:r>
              <a:rPr lang="fr-FR" sz="1600" i="1" dirty="0">
                <a:latin typeface="Calibri" pitchFamily="34" charset="0"/>
                <a:cs typeface="Calibri" pitchFamily="34" charset="0"/>
              </a:rPr>
              <a:t>– Mairie</a:t>
            </a:r>
          </a:p>
          <a:p>
            <a:pPr>
              <a:buFont typeface="Arial" pitchFamily="34" charset="0"/>
              <a:buChar char="•"/>
            </a:pPr>
            <a:r>
              <a:rPr lang="fr-FR" sz="1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b="1" dirty="0">
                <a:solidFill>
                  <a:srgbClr val="E34513"/>
                </a:solidFill>
                <a:latin typeface="Calibri" pitchFamily="34" charset="0"/>
                <a:cs typeface="Calibri" pitchFamily="34" charset="0"/>
              </a:rPr>
              <a:t>Collaborateur</a:t>
            </a:r>
            <a:r>
              <a:rPr lang="fr-FR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b="1" dirty="0">
                <a:solidFill>
                  <a:srgbClr val="E34513"/>
                </a:solidFill>
                <a:latin typeface="Calibri" pitchFamily="34" charset="0"/>
                <a:cs typeface="Calibri" pitchFamily="34" charset="0"/>
              </a:rPr>
              <a:t>parlementaire</a:t>
            </a:r>
          </a:p>
          <a:p>
            <a:pPr>
              <a:buFont typeface="Arial" pitchFamily="34" charset="0"/>
              <a:buChar char="•"/>
            </a:pPr>
            <a:r>
              <a:rPr lang="fr-FR" dirty="0">
                <a:latin typeface="Calibri" pitchFamily="34" charset="0"/>
                <a:cs typeface="Calibri" pitchFamily="34" charset="0"/>
              </a:rPr>
              <a:t> Conseiller de </a:t>
            </a:r>
            <a:r>
              <a:rPr lang="fr-FR" b="1" dirty="0">
                <a:solidFill>
                  <a:srgbClr val="E34513"/>
                </a:solidFill>
                <a:latin typeface="Calibri" pitchFamily="34" charset="0"/>
                <a:cs typeface="Calibri" pitchFamily="34" charset="0"/>
              </a:rPr>
              <a:t>vente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DCF6162-C90D-43BF-B7E4-A7B29A161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6895F9A-4951-41A7-988E-E4426D51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73CCBF7-E635-45F0-9262-B1378FECE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95F2453-17DE-4864-ADA2-6D234F95C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44DD539-16E2-48D1-9557-24281434B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25EA950-BF18-4722-B2FD-04D357983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71AB5E-77FB-4315-8B22-845D24C70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7ED4165-1756-4A80-90B1-FFF8AD7F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0C1FF9ED-0EB6-4CEF-83F7-B5791297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F4860A4-6A75-4E92-905D-FA03EEDB8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49392A-8D50-4057-83FF-14E47E5D0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0" y="1785926"/>
            <a:ext cx="3401945" cy="315375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fr-FR" sz="5400" b="1" i="0" kern="120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Quelles poursuites d’études après le BTS… 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5E05F59-B0CE-4202-8535-C784A87D6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7499" y="396837"/>
            <a:ext cx="4838628" cy="6058999"/>
            <a:chOff x="423333" y="396837"/>
            <a:chExt cx="6451503" cy="605899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4D285E4-DEDD-413F-9891-DDEA04E8C2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3" y="402165"/>
              <a:ext cx="522933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E88CFCDA-FF23-4605-BD26-38F7DD82C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3161515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E41E4E44-A132-4F45-A046-70A6CF09F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5004670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F86D71EE-2785-4594-B4CF-BD18D6121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23" y="1114621"/>
            <a:ext cx="3640801" cy="462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00768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E239521-4E27-466E-9087-5C3D9CD1C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0939603-6562-4246-A9A6-CE0657B91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088B391-2267-4070-940E-1DFC16029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843D276-7F19-4B7B-A3C9-E92CF9825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8BF858F-F5FD-4A7D-A74C-4DB4D07E1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F6D2125-7D86-4D93-A5CB-0BCFE524B8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2A20C10-8367-4EE7-84F1-DA8FC32011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D2F7B40-09B0-4DD4-B504-7BE155EED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0FFDC92C-6387-4BF1-9976-A0B078CE8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2D368DE5-EE93-47F4-A759-0D6F94E1F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6AD4D91-560B-4DF8-B52B-A6BF83A6E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F12BC828-FAAE-455F-91DC-7ADCAC9DA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BFD3DF8A-480D-4BB4-B603-B70596CFD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88EF8A8-1A92-4D01-AA81-188EDE271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75" y="1676400"/>
            <a:ext cx="2799388" cy="38475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D5E8B42-8664-4772-A047-B30992ACD7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2853" y="325161"/>
            <a:ext cx="4645555" cy="613310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69C373F-6F0B-4BE4-B64A-FBAB42FFBA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91" y="1133475"/>
            <a:ext cx="232410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456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26" t="25030" r="19494" b="15234"/>
          <a:stretch>
            <a:fillRect/>
          </a:stretch>
        </p:blipFill>
        <p:spPr bwMode="auto">
          <a:xfrm>
            <a:off x="0" y="0"/>
            <a:ext cx="9144000" cy="676920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162584295"/>
              </p:ext>
            </p:extLst>
          </p:nvPr>
        </p:nvGraphicFramePr>
        <p:xfrm>
          <a:off x="107504" y="260648"/>
          <a:ext cx="878497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0299" y="55660"/>
            <a:ext cx="4000528" cy="635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3438" y="357166"/>
            <a:ext cx="4276275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41DF2C1-F515-4E11-84F1-90D368176FE5}"/>
              </a:ext>
            </a:extLst>
          </p:cNvPr>
          <p:cNvSpPr/>
          <p:nvPr/>
        </p:nvSpPr>
        <p:spPr>
          <a:xfrm>
            <a:off x="224287" y="2636911"/>
            <a:ext cx="3926810" cy="11768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A94C8D-78C1-4B24-9A56-BF80D95E44D8}"/>
              </a:ext>
            </a:extLst>
          </p:cNvPr>
          <p:cNvSpPr/>
          <p:nvPr/>
        </p:nvSpPr>
        <p:spPr>
          <a:xfrm>
            <a:off x="238163" y="1275382"/>
            <a:ext cx="3926810" cy="14335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6EAAAA-7D45-4FEB-B497-F007ABC1C056}"/>
              </a:ext>
            </a:extLst>
          </p:cNvPr>
          <p:cNvSpPr/>
          <p:nvPr/>
        </p:nvSpPr>
        <p:spPr>
          <a:xfrm>
            <a:off x="224287" y="55660"/>
            <a:ext cx="3926810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8F396A-F804-4C0C-82D6-233D45D77738}"/>
              </a:ext>
            </a:extLst>
          </p:cNvPr>
          <p:cNvSpPr/>
          <p:nvPr/>
        </p:nvSpPr>
        <p:spPr>
          <a:xfrm>
            <a:off x="4641126" y="1921531"/>
            <a:ext cx="4304634" cy="17291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472931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26" t="25030" r="19494" b="15234"/>
          <a:stretch>
            <a:fillRect/>
          </a:stretch>
        </p:blipFill>
        <p:spPr bwMode="auto">
          <a:xfrm>
            <a:off x="0" y="0"/>
            <a:ext cx="9144000" cy="676920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162584295"/>
              </p:ext>
            </p:extLst>
          </p:nvPr>
        </p:nvGraphicFramePr>
        <p:xfrm>
          <a:off x="107504" y="260648"/>
          <a:ext cx="878497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3769" y="160807"/>
            <a:ext cx="3857652" cy="621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57686" y="500042"/>
            <a:ext cx="430044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E01B55-A633-46D0-BB8A-F58C09395D0D}"/>
              </a:ext>
            </a:extLst>
          </p:cNvPr>
          <p:cNvSpPr/>
          <p:nvPr/>
        </p:nvSpPr>
        <p:spPr>
          <a:xfrm>
            <a:off x="225196" y="5274479"/>
            <a:ext cx="3926810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B10DE0-D7C2-4D5D-BA61-D3B0841BBB4C}"/>
              </a:ext>
            </a:extLst>
          </p:cNvPr>
          <p:cNvSpPr/>
          <p:nvPr/>
        </p:nvSpPr>
        <p:spPr>
          <a:xfrm>
            <a:off x="179512" y="4077072"/>
            <a:ext cx="3981909" cy="10975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472931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26" t="25030" r="19494" b="15234"/>
          <a:stretch>
            <a:fillRect/>
          </a:stretch>
        </p:blipFill>
        <p:spPr bwMode="auto">
          <a:xfrm>
            <a:off x="0" y="0"/>
            <a:ext cx="9144000" cy="676920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162584295"/>
              </p:ext>
            </p:extLst>
          </p:nvPr>
        </p:nvGraphicFramePr>
        <p:xfrm>
          <a:off x="107504" y="260648"/>
          <a:ext cx="878497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285727"/>
            <a:ext cx="3993927" cy="628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3438" y="571480"/>
            <a:ext cx="4071965" cy="408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A2440EB-BAD8-47EE-92B9-DC0848A5E7F2}"/>
              </a:ext>
            </a:extLst>
          </p:cNvPr>
          <p:cNvSpPr/>
          <p:nvPr/>
        </p:nvSpPr>
        <p:spPr>
          <a:xfrm>
            <a:off x="328555" y="1408902"/>
            <a:ext cx="3981909" cy="1372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9A71D7-40C9-4BAA-9D7B-8581BC3DD41A}"/>
              </a:ext>
            </a:extLst>
          </p:cNvPr>
          <p:cNvSpPr/>
          <p:nvPr/>
        </p:nvSpPr>
        <p:spPr>
          <a:xfrm>
            <a:off x="328388" y="2852936"/>
            <a:ext cx="3981909" cy="10762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26AF7C-6C52-43FE-82E2-151C68CF0F70}"/>
              </a:ext>
            </a:extLst>
          </p:cNvPr>
          <p:cNvSpPr/>
          <p:nvPr/>
        </p:nvSpPr>
        <p:spPr>
          <a:xfrm>
            <a:off x="328387" y="3954261"/>
            <a:ext cx="3981909" cy="12749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495E54-8ACC-44C5-AE09-5926547C1ADB}"/>
              </a:ext>
            </a:extLst>
          </p:cNvPr>
          <p:cNvSpPr/>
          <p:nvPr/>
        </p:nvSpPr>
        <p:spPr>
          <a:xfrm>
            <a:off x="4661173" y="476672"/>
            <a:ext cx="3981909" cy="1656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47293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26">
            <a:extLst>
              <a:ext uri="{FF2B5EF4-FFF2-40B4-BE49-F238E27FC236}">
                <a16:creationId xmlns:a16="http://schemas.microsoft.com/office/drawing/2014/main" id="{0D4C852A-CDF4-42CB-A8E1-E8B8655B6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duotone>
                <a:schemeClr val="dk2">
                  <a:shade val="42000"/>
                  <a:hueMod val="42000"/>
                  <a:satMod val="124000"/>
                  <a:lumMod val="62000"/>
                </a:schemeClr>
                <a:schemeClr val="dk2">
                  <a:tint val="96000"/>
                  <a:satMod val="13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4" name="Freeform 5">
            <a:extLst>
              <a:ext uri="{FF2B5EF4-FFF2-40B4-BE49-F238E27FC236}">
                <a16:creationId xmlns:a16="http://schemas.microsoft.com/office/drawing/2014/main" id="{19DE0A3A-706B-4AA1-BCB2-839AD15DA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6214" y="947920"/>
            <a:ext cx="6849057" cy="72848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b="1" dirty="0">
                <a:solidFill>
                  <a:srgbClr val="FFFF00"/>
                </a:solidFill>
              </a:rPr>
              <a:t>La polyvalence du collaborateur</a:t>
            </a:r>
          </a:p>
        </p:txBody>
      </p:sp>
      <p:sp>
        <p:nvSpPr>
          <p:cNvPr id="45" name="Rectangle 30">
            <a:extLst>
              <a:ext uri="{FF2B5EF4-FFF2-40B4-BE49-F238E27FC236}">
                <a16:creationId xmlns:a16="http://schemas.microsoft.com/office/drawing/2014/main" id="{FE1D3F1A-ACDE-4DAB-9A2C-79A4F06CC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6" name="Espace réservé du contenu 2">
            <a:extLst>
              <a:ext uri="{FF2B5EF4-FFF2-40B4-BE49-F238E27FC236}">
                <a16:creationId xmlns:a16="http://schemas.microsoft.com/office/drawing/2014/main" id="{F81D4092-6937-4E00-8438-AA6E0B7E43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6203225"/>
              </p:ext>
            </p:extLst>
          </p:nvPr>
        </p:nvGraphicFramePr>
        <p:xfrm>
          <a:off x="866497" y="1844824"/>
          <a:ext cx="7219037" cy="4155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38134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6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6452408"/>
              </p:ext>
            </p:extLst>
          </p:nvPr>
        </p:nvGraphicFramePr>
        <p:xfrm>
          <a:off x="611560" y="1124744"/>
          <a:ext cx="828092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40680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DCF6162-C90D-43BF-B7E4-A7B29A161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6895F9A-4951-41A7-988E-E4426D51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73CCBF7-E635-45F0-9262-B1378FECE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95F2453-17DE-4864-ADA2-6D234F95C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44DD539-16E2-48D1-9557-24281434B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25EA950-BF18-4722-B2FD-04D357983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71AB5E-77FB-4315-8B22-845D24C70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7ED4165-1756-4A80-90B1-FFF8AD7F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0C1FF9ED-0EB6-4CEF-83F7-B5791297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F4860A4-6A75-4E92-905D-FA03EEDB8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E3BF820-7CE9-4D8A-97B7-AFB1A924E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6015" y="1557775"/>
            <a:ext cx="7026781" cy="305664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6831875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28">
            <a:extLst>
              <a:ext uri="{FF2B5EF4-FFF2-40B4-BE49-F238E27FC236}">
                <a16:creationId xmlns:a16="http://schemas.microsoft.com/office/drawing/2014/main" id="{8A5B3A6F-2D29-4B89-8C1B-7166BDF3C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E390BF8-7FD4-47AB-AAE7-7B367FE8B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FC6E830-2E28-49C4-803D-52A1D2858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91A2CBB-04A3-415A-89FF-AE32DC29D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579FB2B-09D8-49A0-89C2-2F7E9D5A54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E0336F7-0F0C-4850-BD48-60746BA8F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F467B1F-A4AC-44FB-BFA7-80FB6886C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EC019B8-D9B5-45A9-874D-A742FA6C3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D2DAFA2B-17B6-4B84-85CA-8B8A2DA8F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46" name="Rectangle 38">
            <a:extLst>
              <a:ext uri="{FF2B5EF4-FFF2-40B4-BE49-F238E27FC236}">
                <a16:creationId xmlns:a16="http://schemas.microsoft.com/office/drawing/2014/main" id="{A861840F-5C41-47D6-9188-97E5FFAAC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Rectangle 40">
            <a:extLst>
              <a:ext uri="{FF2B5EF4-FFF2-40B4-BE49-F238E27FC236}">
                <a16:creationId xmlns:a16="http://schemas.microsoft.com/office/drawing/2014/main" id="{CC7A5971-E020-44E5-9C84-CBE6D0E88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duotone>
                <a:schemeClr val="dk2">
                  <a:shade val="42000"/>
                  <a:hueMod val="42000"/>
                  <a:satMod val="124000"/>
                  <a:lumMod val="62000"/>
                </a:schemeClr>
                <a:schemeClr val="dk2">
                  <a:tint val="96000"/>
                  <a:satMod val="13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Freeform 5">
            <a:extLst>
              <a:ext uri="{FF2B5EF4-FFF2-40B4-BE49-F238E27FC236}">
                <a16:creationId xmlns:a16="http://schemas.microsoft.com/office/drawing/2014/main" id="{C7143AC6-510C-412B-A869-C763757C2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0371525">
            <a:off x="197825" y="4117124"/>
            <a:ext cx="2474555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id="{58504BDE-55E2-4113-BBC7-9ED7D3C7B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0800000">
            <a:off x="342900" y="0"/>
            <a:ext cx="8458200" cy="4533900"/>
          </a:xfrm>
          <a:custGeom>
            <a:avLst/>
            <a:gdLst/>
            <a:ahLst/>
            <a:cxnLst/>
            <a:rect l="0" t="0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51" name="Freeform 5">
            <a:extLst>
              <a:ext uri="{FF2B5EF4-FFF2-40B4-BE49-F238E27FC236}">
                <a16:creationId xmlns:a16="http://schemas.microsoft.com/office/drawing/2014/main" id="{97E1E590-5499-404A-8892-6F8C6EFC0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2" name="ZoneTexte 21"/>
          <p:cNvSpPr txBox="1"/>
          <p:nvPr/>
        </p:nvSpPr>
        <p:spPr>
          <a:xfrm>
            <a:off x="487481" y="4517136"/>
            <a:ext cx="8169821" cy="11749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36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Au cœur de la formation, les </a:t>
            </a:r>
            <a:r>
              <a:rPr lang="fr-FR" sz="36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TIC</a:t>
            </a:r>
            <a:r>
              <a:rPr lang="fr-FR" sz="36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…       </a:t>
            </a:r>
          </a:p>
        </p:txBody>
      </p:sp>
      <p:pic>
        <p:nvPicPr>
          <p:cNvPr id="24" name="Image 23" descr="P100025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832" y="661659"/>
            <a:ext cx="4086083" cy="3064562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EBFD160-9DCD-4A74-B9A8-77E339FD1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709" y="597213"/>
            <a:ext cx="4027592" cy="3191866"/>
          </a:xfrm>
          <a:prstGeom prst="roundRect">
            <a:avLst>
              <a:gd name="adj" fmla="val 1858"/>
            </a:avLst>
          </a:prstGeom>
          <a:effectLst/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56D6E0AE-0966-4200-8C11-FA0A08E87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3564" y="925605"/>
            <a:ext cx="5208634" cy="711359"/>
          </a:xfrm>
        </p:spPr>
        <p:txBody>
          <a:bodyPr/>
          <a:lstStyle/>
          <a:p>
            <a:r>
              <a:rPr lang="fr-FR" sz="4800" b="1" dirty="0">
                <a:solidFill>
                  <a:srgbClr val="FFFF00"/>
                </a:solidFill>
              </a:rPr>
              <a:t>Des logiciels …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93485" y="3501008"/>
            <a:ext cx="3167699" cy="258410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6500" kern="1200" dirty="0"/>
              <a:t>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8A8939E-2FB2-49D7-9ACF-11CD461869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571744"/>
            <a:ext cx="4082818" cy="250033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643438" y="5500702"/>
            <a:ext cx="4500562" cy="1200329"/>
          </a:xfrm>
          <a:prstGeom prst="rect">
            <a:avLst/>
          </a:prstGeom>
          <a:solidFill>
            <a:srgbClr val="EEB500"/>
          </a:solidFill>
        </p:spPr>
        <p:txBody>
          <a:bodyPr wrap="square" rtlCol="0">
            <a:spAutoFit/>
          </a:bodyPr>
          <a:lstStyle/>
          <a:p>
            <a:r>
              <a:rPr lang="fr-FR" sz="3600" b="1" dirty="0"/>
              <a:t>… et progiciels spécialisés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3500438"/>
            <a:ext cx="3419475" cy="15811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>
                <a:solidFill>
                  <a:srgbClr val="FFFF00"/>
                </a:solidFill>
              </a:rPr>
              <a:t>La communication …</a:t>
            </a: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730055354"/>
              </p:ext>
            </p:extLst>
          </p:nvPr>
        </p:nvGraphicFramePr>
        <p:xfrm>
          <a:off x="571472" y="2285992"/>
          <a:ext cx="7815812" cy="4414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ACCFAF53-0199-4214-9F97-D908F776DA4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0905" y="2489200"/>
            <a:ext cx="1609441" cy="144646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C79A7E9-F04C-4B49-87C7-9A81A716B66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3000372"/>
            <a:ext cx="1505633" cy="144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371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0364" y="733432"/>
            <a:ext cx="6346078" cy="711359"/>
          </a:xfrm>
        </p:spPr>
        <p:txBody>
          <a:bodyPr/>
          <a:lstStyle/>
          <a:p>
            <a:r>
              <a:rPr lang="fr-FR" b="1" dirty="0">
                <a:solidFill>
                  <a:srgbClr val="FFFF00"/>
                </a:solidFill>
              </a:rPr>
              <a:t>… pour servir la relation avec les clients </a:t>
            </a:r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1917350087"/>
              </p:ext>
            </p:extLst>
          </p:nvPr>
        </p:nvGraphicFramePr>
        <p:xfrm>
          <a:off x="714348" y="1428736"/>
          <a:ext cx="7632848" cy="5298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3491880" y="3861048"/>
            <a:ext cx="1764196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Gestion de la relation avec le client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061942"/>
            <a:ext cx="1296144" cy="129614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691" y="3933056"/>
            <a:ext cx="1728192" cy="129614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6578" y="5387367"/>
            <a:ext cx="2357422" cy="12180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28" y="5085184"/>
            <a:ext cx="1622730" cy="116090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05" y="2061942"/>
            <a:ext cx="1736699" cy="116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28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6346078" cy="711359"/>
          </a:xfrm>
        </p:spPr>
        <p:txBody>
          <a:bodyPr/>
          <a:lstStyle/>
          <a:p>
            <a:r>
              <a:rPr lang="fr-FR" sz="3600" b="1" dirty="0">
                <a:solidFill>
                  <a:srgbClr val="FFFF00"/>
                </a:solidFill>
              </a:rPr>
              <a:t>… et les fournisseurs</a:t>
            </a:r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2286527536"/>
              </p:ext>
            </p:extLst>
          </p:nvPr>
        </p:nvGraphicFramePr>
        <p:xfrm>
          <a:off x="13612" y="1404055"/>
          <a:ext cx="7776864" cy="5337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771800" y="3717032"/>
            <a:ext cx="1872208" cy="923330"/>
          </a:xfrm>
          <a:prstGeom prst="rect">
            <a:avLst/>
          </a:prstGeom>
          <a:solidFill>
            <a:srgbClr val="E34513"/>
          </a:solidFill>
          <a:ln>
            <a:solidFill>
              <a:srgbClr val="E3451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Gestion de la relation avec le fournisseur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822" y="1949543"/>
            <a:ext cx="2559152" cy="125167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4919004"/>
            <a:ext cx="2440212" cy="163571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7" y="5373216"/>
            <a:ext cx="1638182" cy="100811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483134"/>
            <a:ext cx="1952830" cy="130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00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317287813"/>
              </p:ext>
            </p:extLst>
          </p:nvPr>
        </p:nvGraphicFramePr>
        <p:xfrm>
          <a:off x="734557" y="2281135"/>
          <a:ext cx="7829398" cy="4751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re 3">
            <a:extLst>
              <a:ext uri="{FF2B5EF4-FFF2-40B4-BE49-F238E27FC236}">
                <a16:creationId xmlns:a16="http://schemas.microsoft.com/office/drawing/2014/main" id="{D53BAFF1-F4CE-492F-9889-956A3C9A1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000" b="1" dirty="0">
                <a:solidFill>
                  <a:srgbClr val="FFFF00"/>
                </a:solidFill>
              </a:rPr>
              <a:t>Et pour soutenir le fonctionnement et le développement de la PME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0AA7A6F-936C-4919-8E61-0F699EA64A3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658" y="1969778"/>
            <a:ext cx="1194322" cy="88315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E433909-019A-4AC8-888F-447B6E9D487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254" y="3897050"/>
            <a:ext cx="1643925" cy="109395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BF3A909-0CAD-4484-AFE1-BF4D87EA77B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9032" y="4005064"/>
            <a:ext cx="1893304" cy="88315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064C5EA-218A-4F0B-B8E3-17D4463DEEC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634" y="2281135"/>
            <a:ext cx="1123693" cy="74776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0D82898-6061-4FED-8EA2-BDF64AC7687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2357891"/>
            <a:ext cx="1450656" cy="63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286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rection Ion">
  <a:themeElements>
    <a:clrScheme name="Direction 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Direction 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rection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821</Words>
  <Application>Microsoft Macintosh PowerPoint</Application>
  <PresentationFormat>Affichage à l'écran (4:3)</PresentationFormat>
  <Paragraphs>118</Paragraphs>
  <Slides>31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Century Gothic</vt:lpstr>
      <vt:lpstr>Cooper Black</vt:lpstr>
      <vt:lpstr>Impact</vt:lpstr>
      <vt:lpstr>Wingdings</vt:lpstr>
      <vt:lpstr>Wingdings 3</vt:lpstr>
      <vt:lpstr>Direction Ion</vt:lpstr>
      <vt:lpstr>Présentation PowerPoint</vt:lpstr>
      <vt:lpstr>Le lycée de Borda à Dax</vt:lpstr>
      <vt:lpstr>La polyvalence du collaborateur</vt:lpstr>
      <vt:lpstr>Présentation PowerPoint</vt:lpstr>
      <vt:lpstr>Des logiciels …</vt:lpstr>
      <vt:lpstr>La communication …</vt:lpstr>
      <vt:lpstr>… pour servir la relation avec les clients </vt:lpstr>
      <vt:lpstr>… et les fournisseurs</vt:lpstr>
      <vt:lpstr>Et pour soutenir le fonctionnement et le développement de la PME</vt:lpstr>
      <vt:lpstr>La gestion des risques  de la PME</vt:lpstr>
      <vt:lpstr>Mais aussi les Ressources Humaines</vt:lpstr>
      <vt:lpstr>Présentation PowerPoint</vt:lpstr>
      <vt:lpstr>Présentation PowerPoint</vt:lpstr>
      <vt:lpstr>Les stages…</vt:lpstr>
      <vt:lpstr> Les “plus”  du lycée de Borda…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Cité universitaire  → Entre 150€ et 250€ de loyer par mois </vt:lpstr>
      <vt:lpstr>Que faire après le BTS… ?</vt:lpstr>
      <vt:lpstr>Présentation PowerPoint</vt:lpstr>
      <vt:lpstr>Présentation PowerPoint</vt:lpstr>
      <vt:lpstr>Quelles poursuites d’études après le BTS…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FRANCK DESIRE</dc:creator>
  <cp:lastModifiedBy>Elias BAZAH</cp:lastModifiedBy>
  <cp:revision>49</cp:revision>
  <cp:lastPrinted>2021-02-24T21:39:33Z</cp:lastPrinted>
  <dcterms:created xsi:type="dcterms:W3CDTF">2019-01-06T11:16:11Z</dcterms:created>
  <dcterms:modified xsi:type="dcterms:W3CDTF">2021-02-27T14:52:29Z</dcterms:modified>
</cp:coreProperties>
</file>