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1"/>
  </p:notesMasterIdLst>
  <p:sldIdLst>
    <p:sldId id="331" r:id="rId5"/>
    <p:sldId id="327" r:id="rId6"/>
    <p:sldId id="328" r:id="rId7"/>
    <p:sldId id="329" r:id="rId8"/>
    <p:sldId id="330" r:id="rId9"/>
    <p:sldId id="332" r:id="rId10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27"/>
            <p14:sldId id="328"/>
            <p14:sldId id="329"/>
            <p14:sldId id="330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3"/>
    <p:restoredTop sz="94648"/>
  </p:normalViewPr>
  <p:slideViewPr>
    <p:cSldViewPr showGuides="1">
      <p:cViewPr varScale="1">
        <p:scale>
          <a:sx n="116" d="100"/>
          <a:sy n="116" d="100"/>
        </p:scale>
        <p:origin x="208" y="208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16/12/2020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D90E3EA-8E49-9A45-ABB5-524357C5BB46}" type="datetime1">
              <a:rPr lang="fr-FR" smtClean="0"/>
              <a:t>16/12/2020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848544" y="5229200"/>
            <a:ext cx="3816424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20000"/>
            <a:ext cx="5256898" cy="287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1A80025-B7DF-FB48-9F21-22AF8C8F616E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245807"/>
            <a:ext cx="2592288" cy="141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340B386D-78C9-F244-A574-5C394F500501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D15CB4A7-EE0C-8E43-8D2F-782A3AE52B1D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97117A81-A908-FD4A-A8CE-09E25113ACB7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54C0953D-011D-2645-9B65-C0195CA1E9C1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8" y="2448000"/>
            <a:ext cx="9126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88AB6BE8-1680-8F41-A2A9-C3CFC5D1DF5C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16632"/>
            <a:ext cx="864095" cy="4723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/>
              <a:t> 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</a:t>
            </a:r>
            <a:endParaRPr lang="fr-FR" dirty="0"/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447C7B9-91D1-354A-8755-862CF942A10F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Sommaire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>
              <a:buAutoNum type="arabicPeriod" startAt="2"/>
            </a:pPr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9009254-BB41-204C-B2EB-B67B8D426C96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5B5CE5-2ED1-4442-8403-DDCB1EC730A7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consectetuer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diam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 </a:t>
            </a:r>
            <a:r>
              <a:rPr lang="fr-FR" dirty="0" err="1"/>
              <a:t>euismod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ut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r>
              <a:rPr lang="fr-FR" dirty="0"/>
              <a:t>. Ut </a:t>
            </a:r>
            <a:r>
              <a:rPr lang="fr-FR" dirty="0" err="1"/>
              <a:t>wisi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</a:t>
            </a:r>
            <a:r>
              <a:rPr lang="fr-FR" dirty="0"/>
              <a:t> </a:t>
            </a:r>
            <a:r>
              <a:rPr lang="fr-FR" dirty="0" err="1"/>
              <a:t>tation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 </a:t>
            </a:r>
            <a:r>
              <a:rPr lang="fr-FR" dirty="0" err="1"/>
              <a:t>suscipit</a:t>
            </a:r>
            <a:r>
              <a:rPr lang="fr-FR" dirty="0"/>
              <a:t> </a:t>
            </a:r>
            <a:r>
              <a:rPr lang="fr-FR" dirty="0" err="1"/>
              <a:t>lobortis</a:t>
            </a:r>
            <a:r>
              <a:rPr lang="fr-FR" dirty="0"/>
              <a:t> </a:t>
            </a:r>
            <a:r>
              <a:rPr lang="fr-FR" dirty="0" err="1"/>
              <a:t>nisl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Duis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eum</a:t>
            </a:r>
            <a:r>
              <a:rPr lang="fr-FR" dirty="0"/>
              <a:t> </a:t>
            </a:r>
            <a:r>
              <a:rPr lang="fr-FR" dirty="0" err="1"/>
              <a:t>iriure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hendrerit</a:t>
            </a:r>
            <a:r>
              <a:rPr lang="fr-FR" dirty="0"/>
              <a:t> in </a:t>
            </a:r>
            <a:r>
              <a:rPr lang="fr-FR" dirty="0" err="1"/>
              <a:t>vulputate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,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facilisis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vero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et </a:t>
            </a:r>
            <a:r>
              <a:rPr lang="fr-FR" dirty="0" err="1"/>
              <a:t>accumsan</a:t>
            </a:r>
            <a:r>
              <a:rPr lang="fr-FR" dirty="0"/>
              <a:t> et </a:t>
            </a:r>
            <a:r>
              <a:rPr lang="fr-FR" dirty="0" err="1"/>
              <a:t>iusto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dignissim</a:t>
            </a:r>
            <a:r>
              <a:rPr lang="fr-FR" dirty="0"/>
              <a:t> qui </a:t>
            </a:r>
            <a:r>
              <a:rPr lang="fr-FR" dirty="0" err="1"/>
              <a:t>blandit</a:t>
            </a:r>
            <a:r>
              <a:rPr lang="fr-FR" dirty="0"/>
              <a:t> </a:t>
            </a:r>
            <a:r>
              <a:rPr lang="fr-FR" dirty="0" err="1"/>
              <a:t>praesent</a:t>
            </a:r>
            <a:r>
              <a:rPr lang="fr-FR" dirty="0"/>
              <a:t> </a:t>
            </a:r>
            <a:r>
              <a:rPr lang="fr-FR" dirty="0" err="1"/>
              <a:t>luptatum</a:t>
            </a:r>
            <a:r>
              <a:rPr lang="fr-FR" dirty="0"/>
              <a:t> </a:t>
            </a:r>
            <a:r>
              <a:rPr lang="fr-FR" dirty="0" err="1"/>
              <a:t>zzril</a:t>
            </a:r>
            <a:r>
              <a:rPr lang="fr-FR" dirty="0"/>
              <a:t> </a:t>
            </a:r>
            <a:r>
              <a:rPr lang="fr-FR" dirty="0" err="1"/>
              <a:t>delenit</a:t>
            </a:r>
            <a:r>
              <a:rPr lang="fr-FR" dirty="0"/>
              <a:t>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consectetuer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diam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 </a:t>
            </a:r>
            <a:r>
              <a:rPr lang="fr-FR" dirty="0" err="1"/>
              <a:t>euismod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ut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r>
              <a:rPr lang="fr-FR" dirty="0"/>
              <a:t>. Ut </a:t>
            </a:r>
            <a:r>
              <a:rPr lang="fr-FR" dirty="0" err="1"/>
              <a:t>wisi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</a:t>
            </a:r>
            <a:r>
              <a:rPr lang="fr-FR" dirty="0"/>
              <a:t> </a:t>
            </a:r>
            <a:r>
              <a:rPr lang="fr-FR" dirty="0" err="1"/>
              <a:t>tation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 </a:t>
            </a:r>
            <a:r>
              <a:rPr lang="fr-FR" dirty="0" err="1"/>
              <a:t>suscipit</a:t>
            </a:r>
            <a:r>
              <a:rPr lang="fr-FR" dirty="0"/>
              <a:t> </a:t>
            </a:r>
            <a:r>
              <a:rPr lang="fr-FR" dirty="0" err="1"/>
              <a:t>lobortis</a:t>
            </a:r>
            <a:r>
              <a:rPr lang="fr-FR" dirty="0"/>
              <a:t> </a:t>
            </a:r>
            <a:r>
              <a:rPr lang="fr-FR" dirty="0" err="1"/>
              <a:t>nisl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Duis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eum</a:t>
            </a:r>
            <a:r>
              <a:rPr lang="fr-FR" dirty="0"/>
              <a:t> </a:t>
            </a:r>
            <a:r>
              <a:rPr lang="fr-FR" dirty="0" err="1"/>
              <a:t>iriure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hendrerit</a:t>
            </a:r>
            <a:r>
              <a:rPr lang="fr-FR" dirty="0"/>
              <a:t> in </a:t>
            </a:r>
            <a:r>
              <a:rPr lang="fr-FR" dirty="0" err="1"/>
              <a:t>vulputate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,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facilisis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vero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et </a:t>
            </a:r>
            <a:r>
              <a:rPr lang="fr-FR" dirty="0" err="1"/>
              <a:t>accumsan</a:t>
            </a:r>
            <a:r>
              <a:rPr lang="fr-FR" dirty="0"/>
              <a:t> et </a:t>
            </a:r>
            <a:r>
              <a:rPr lang="fr-FR" dirty="0" err="1"/>
              <a:t>iusto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dignissim</a:t>
            </a:r>
            <a:r>
              <a:rPr lang="fr-FR" dirty="0"/>
              <a:t> qui </a:t>
            </a:r>
            <a:r>
              <a:rPr lang="fr-FR" dirty="0" err="1"/>
              <a:t>blandit</a:t>
            </a:r>
            <a:r>
              <a:rPr lang="fr-FR" dirty="0"/>
              <a:t> </a:t>
            </a:r>
            <a:r>
              <a:rPr lang="fr-FR" dirty="0" err="1"/>
              <a:t>praesent</a:t>
            </a:r>
            <a:r>
              <a:rPr lang="fr-FR" dirty="0"/>
              <a:t> </a:t>
            </a:r>
            <a:r>
              <a:rPr lang="fr-FR" dirty="0" err="1"/>
              <a:t>luptatum</a:t>
            </a:r>
            <a:r>
              <a:rPr lang="fr-FR" dirty="0"/>
              <a:t> </a:t>
            </a:r>
            <a:r>
              <a:rPr lang="fr-FR" dirty="0" err="1"/>
              <a:t>zzril</a:t>
            </a:r>
            <a:r>
              <a:rPr lang="fr-FR" dirty="0"/>
              <a:t> </a:t>
            </a:r>
            <a:r>
              <a:rPr lang="fr-FR" dirty="0" err="1"/>
              <a:t>delenit</a:t>
            </a:r>
            <a:r>
              <a:rPr lang="fr-FR" dirty="0"/>
              <a:t>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consectetuer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diam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 </a:t>
            </a:r>
            <a:r>
              <a:rPr lang="fr-FR" dirty="0" err="1"/>
              <a:t>euismod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ut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r>
              <a:rPr lang="fr-FR" dirty="0"/>
              <a:t>. Ut </a:t>
            </a:r>
            <a:r>
              <a:rPr lang="fr-FR" dirty="0" err="1"/>
              <a:t>wisi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</a:t>
            </a:r>
            <a:r>
              <a:rPr lang="fr-FR" dirty="0"/>
              <a:t> </a:t>
            </a:r>
            <a:r>
              <a:rPr lang="fr-FR" dirty="0" err="1"/>
              <a:t>tation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 </a:t>
            </a:r>
            <a:r>
              <a:rPr lang="fr-FR" dirty="0" err="1"/>
              <a:t>suscipit</a:t>
            </a:r>
            <a:r>
              <a:rPr lang="fr-FR" dirty="0"/>
              <a:t> </a:t>
            </a:r>
            <a:r>
              <a:rPr lang="fr-FR" dirty="0" err="1"/>
              <a:t>lobortis</a:t>
            </a:r>
            <a:r>
              <a:rPr lang="fr-FR" dirty="0"/>
              <a:t> </a:t>
            </a:r>
            <a:r>
              <a:rPr lang="fr-FR" dirty="0" err="1"/>
              <a:t>nisl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Duis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eum</a:t>
            </a:r>
            <a:r>
              <a:rPr lang="fr-FR" dirty="0"/>
              <a:t> </a:t>
            </a:r>
            <a:r>
              <a:rPr lang="fr-FR" dirty="0" err="1"/>
              <a:t>iriure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hendrerit</a:t>
            </a:r>
            <a:r>
              <a:rPr lang="fr-FR" dirty="0"/>
              <a:t> in </a:t>
            </a:r>
            <a:r>
              <a:rPr lang="fr-FR" dirty="0" err="1"/>
              <a:t>vulputate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,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facilisis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vero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et </a:t>
            </a:r>
            <a:r>
              <a:rPr lang="fr-FR" dirty="0" err="1"/>
              <a:t>accumsan</a:t>
            </a:r>
            <a:r>
              <a:rPr lang="fr-FR" dirty="0"/>
              <a:t> et </a:t>
            </a:r>
            <a:r>
              <a:rPr lang="fr-FR" dirty="0" err="1"/>
              <a:t>iusto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dignissim</a:t>
            </a:r>
            <a:r>
              <a:rPr lang="fr-FR" dirty="0"/>
              <a:t> qui </a:t>
            </a:r>
            <a:r>
              <a:rPr lang="fr-FR" dirty="0" err="1"/>
              <a:t>blandit</a:t>
            </a:r>
            <a:r>
              <a:rPr lang="fr-FR" dirty="0"/>
              <a:t> </a:t>
            </a:r>
            <a:r>
              <a:rPr lang="fr-FR" dirty="0" err="1"/>
              <a:t>praesent</a:t>
            </a:r>
            <a:r>
              <a:rPr lang="fr-FR" dirty="0"/>
              <a:t> </a:t>
            </a:r>
            <a:r>
              <a:rPr lang="fr-FR" dirty="0" err="1"/>
              <a:t>luptatum</a:t>
            </a:r>
            <a:r>
              <a:rPr lang="fr-FR" dirty="0"/>
              <a:t> </a:t>
            </a:r>
            <a:r>
              <a:rPr lang="fr-FR" dirty="0" err="1"/>
              <a:t>zzril</a:t>
            </a:r>
            <a:r>
              <a:rPr lang="fr-FR" dirty="0"/>
              <a:t> </a:t>
            </a:r>
            <a:r>
              <a:rPr lang="fr-FR" dirty="0" err="1"/>
              <a:t>delenit</a:t>
            </a:r>
            <a:r>
              <a:rPr lang="fr-FR" dirty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915C56-1E63-3C4C-8165-3829ED712844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régionale académique à la formation professionnelle initiale et continue à l’apprentissage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consectetuer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</a:t>
            </a:r>
            <a:r>
              <a:rPr lang="fr-FR" dirty="0" err="1"/>
              <a:t>diamnonummy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 </a:t>
            </a:r>
            <a:r>
              <a:rPr lang="fr-FR" dirty="0" err="1"/>
              <a:t>euismod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ut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C41C112-322A-D74F-9124-0FC005B40DE1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régionale académique à la formation professionnelle initiale et continue à l’apprentissage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11FC8-A96E-9A44-8865-129F62EB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FA4961-4E3D-7046-B424-03F31987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4C0953D-011D-2645-9B65-C0195CA1E9C1}" type="datetime1">
              <a:rPr lang="fr-FR" cap="all" smtClean="0"/>
              <a:t>16/12/2020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281295-DBC3-6042-A81F-F05035A1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régionale académique à la formation professionnelle initiale et continue à l’apprentissage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79D0B1-37C4-6F4B-A6A7-EA69A2FC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FA0A4B-4AD7-A04C-8446-FA854F222AE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1AFA600-099D-644F-8EC4-F856D2687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371596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purl.org/dc/elements/1.1/"/>
    <ds:schemaRef ds:uri="2c7ddd52-0a06-43b1-a35c-dcb15ea2e3f4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14</TotalTime>
  <Words>470</Words>
  <Application>Microsoft Macintosh PowerPoint</Application>
  <PresentationFormat>Format A4 (210 x 297 mm)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Marianne</vt:lpstr>
      <vt:lpstr>MINISTÈRIEL</vt:lpstr>
      <vt:lpstr>Présentation PowerPoint</vt:lpstr>
      <vt:lpstr>Sommaire</vt:lpstr>
      <vt:lpstr>Titre de partie</vt:lpstr>
      <vt:lpstr>Lorem ipsum dolor  sit amet consectetur</vt:lpstr>
      <vt:lpstr>Lorem ipsum dolor  sit amet consectetur</vt:lpstr>
      <vt:lpstr>Présentation PowerPoint</vt:lpstr>
    </vt:vector>
  </TitlesOfParts>
  <Manager>Client</Manager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Elias BAZAH</cp:lastModifiedBy>
  <cp:revision>8</cp:revision>
  <cp:lastPrinted>2020-09-03T07:49:34Z</cp:lastPrinted>
  <dcterms:created xsi:type="dcterms:W3CDTF">2020-07-03T12:53:24Z</dcterms:created>
  <dcterms:modified xsi:type="dcterms:W3CDTF">2020-12-16T07:14:39Z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